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9" r:id="rId3"/>
    <p:sldId id="260" r:id="rId4"/>
    <p:sldId id="273" r:id="rId5"/>
    <p:sldId id="261" r:id="rId6"/>
    <p:sldId id="274" r:id="rId7"/>
    <p:sldId id="275" r:id="rId8"/>
    <p:sldId id="281" r:id="rId9"/>
    <p:sldId id="282" r:id="rId10"/>
    <p:sldId id="263" r:id="rId11"/>
    <p:sldId id="286" r:id="rId12"/>
    <p:sldId id="285" r:id="rId13"/>
    <p:sldId id="287" r:id="rId14"/>
    <p:sldId id="288" r:id="rId15"/>
    <p:sldId id="289" r:id="rId16"/>
    <p:sldId id="290" r:id="rId17"/>
    <p:sldId id="291" r:id="rId18"/>
    <p:sldId id="271" r:id="rId19"/>
    <p:sldId id="272"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AB0A3AC-42AC-4773-BF17-BE3C5F48BFCF}">
          <p14:sldIdLst>
            <p14:sldId id="257"/>
            <p14:sldId id="279"/>
            <p14:sldId id="260"/>
            <p14:sldId id="273"/>
            <p14:sldId id="261"/>
            <p14:sldId id="274"/>
            <p14:sldId id="275"/>
            <p14:sldId id="281"/>
            <p14:sldId id="282"/>
            <p14:sldId id="263"/>
            <p14:sldId id="286"/>
            <p14:sldId id="285"/>
            <p14:sldId id="287"/>
            <p14:sldId id="288"/>
            <p14:sldId id="289"/>
            <p14:sldId id="290"/>
            <p14:sldId id="291"/>
            <p14:sldId id="271"/>
            <p14:sldId id="272"/>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0953"/>
    <a:srgbClr val="F0B010"/>
    <a:srgbClr val="C0C0C0"/>
    <a:srgbClr val="7BE1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53" autoAdjust="0"/>
    <p:restoredTop sz="94660"/>
  </p:normalViewPr>
  <p:slideViewPr>
    <p:cSldViewPr snapToGrid="0">
      <p:cViewPr varScale="1">
        <p:scale>
          <a:sx n="70" d="100"/>
          <a:sy n="70" d="100"/>
        </p:scale>
        <p:origin x="8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Garg" userId="9316904caba2ab4a" providerId="LiveId" clId="{52251742-DF0A-4029-AEC2-574CA82D840F}"/>
    <pc:docChg chg="undo custSel modSld">
      <pc:chgData name="Dhruv Garg" userId="9316904caba2ab4a" providerId="LiveId" clId="{52251742-DF0A-4029-AEC2-574CA82D840F}" dt="2023-02-13T18:20:13.268" v="80" actId="1076"/>
      <pc:docMkLst>
        <pc:docMk/>
      </pc:docMkLst>
      <pc:sldChg chg="addSp delSp modSp mod">
        <pc:chgData name="Dhruv Garg" userId="9316904caba2ab4a" providerId="LiveId" clId="{52251742-DF0A-4029-AEC2-574CA82D840F}" dt="2023-02-13T18:20:13.268" v="80" actId="1076"/>
        <pc:sldMkLst>
          <pc:docMk/>
          <pc:sldMk cId="391616248" sldId="260"/>
        </pc:sldMkLst>
        <pc:spChg chg="add del mod">
          <ac:chgData name="Dhruv Garg" userId="9316904caba2ab4a" providerId="LiveId" clId="{52251742-DF0A-4029-AEC2-574CA82D840F}" dt="2023-02-13T18:20:01.453" v="78" actId="1076"/>
          <ac:spMkLst>
            <pc:docMk/>
            <pc:sldMk cId="391616248" sldId="260"/>
            <ac:spMk id="6" creationId="{39E0DEBE-2E12-9D7B-F8C9-5A3D4BC4C908}"/>
          </ac:spMkLst>
        </pc:spChg>
        <pc:spChg chg="mod">
          <ac:chgData name="Dhruv Garg" userId="9316904caba2ab4a" providerId="LiveId" clId="{52251742-DF0A-4029-AEC2-574CA82D840F}" dt="2023-02-13T18:10:22.850" v="42" actId="20577"/>
          <ac:spMkLst>
            <pc:docMk/>
            <pc:sldMk cId="391616248" sldId="260"/>
            <ac:spMk id="20" creationId="{3AF6D2EB-37FF-244F-822D-139DBB8B3300}"/>
          </ac:spMkLst>
        </pc:spChg>
        <pc:spChg chg="mod">
          <ac:chgData name="Dhruv Garg" userId="9316904caba2ab4a" providerId="LiveId" clId="{52251742-DF0A-4029-AEC2-574CA82D840F}" dt="2023-02-13T18:19:49.911" v="75" actId="1076"/>
          <ac:spMkLst>
            <pc:docMk/>
            <pc:sldMk cId="391616248" sldId="260"/>
            <ac:spMk id="24" creationId="{61028ED3-8B0C-7375-6196-9ADDF1A83AEA}"/>
          </ac:spMkLst>
        </pc:spChg>
        <pc:spChg chg="mod">
          <ac:chgData name="Dhruv Garg" userId="9316904caba2ab4a" providerId="LiveId" clId="{52251742-DF0A-4029-AEC2-574CA82D840F}" dt="2023-02-13T18:19:41.260" v="73" actId="1076"/>
          <ac:spMkLst>
            <pc:docMk/>
            <pc:sldMk cId="391616248" sldId="260"/>
            <ac:spMk id="26" creationId="{616EC6E9-E6AC-5DF9-283C-9A8CBD1CCDF6}"/>
          </ac:spMkLst>
        </pc:spChg>
        <pc:picChg chg="mod">
          <ac:chgData name="Dhruv Garg" userId="9316904caba2ab4a" providerId="LiveId" clId="{52251742-DF0A-4029-AEC2-574CA82D840F}" dt="2023-02-13T18:19:37.195" v="72" actId="1076"/>
          <ac:picMkLst>
            <pc:docMk/>
            <pc:sldMk cId="391616248" sldId="260"/>
            <ac:picMk id="7" creationId="{EEF360AD-0011-F2E8-B813-72974566A1C6}"/>
          </ac:picMkLst>
        </pc:picChg>
        <pc:picChg chg="add del">
          <ac:chgData name="Dhruv Garg" userId="9316904caba2ab4a" providerId="LiveId" clId="{52251742-DF0A-4029-AEC2-574CA82D840F}" dt="2023-02-13T18:19:21.508" v="68" actId="478"/>
          <ac:picMkLst>
            <pc:docMk/>
            <pc:sldMk cId="391616248" sldId="260"/>
            <ac:picMk id="8" creationId="{8E4943F4-4E72-D039-6EDC-ED8B02BF2481}"/>
          </ac:picMkLst>
        </pc:picChg>
        <pc:picChg chg="add del mod">
          <ac:chgData name="Dhruv Garg" userId="9316904caba2ab4a" providerId="LiveId" clId="{52251742-DF0A-4029-AEC2-574CA82D840F}" dt="2023-02-13T18:19:54.140" v="76" actId="1076"/>
          <ac:picMkLst>
            <pc:docMk/>
            <pc:sldMk cId="391616248" sldId="260"/>
            <ac:picMk id="17" creationId="{6A684230-71DA-1A01-DDD5-BE9ED68A3541}"/>
          </ac:picMkLst>
        </pc:picChg>
        <pc:picChg chg="add mod">
          <ac:chgData name="Dhruv Garg" userId="9316904caba2ab4a" providerId="LiveId" clId="{52251742-DF0A-4029-AEC2-574CA82D840F}" dt="2023-02-13T18:19:30.473" v="71" actId="1076"/>
          <ac:picMkLst>
            <pc:docMk/>
            <pc:sldMk cId="391616248" sldId="260"/>
            <ac:picMk id="18" creationId="{8BAD00CF-7559-D33D-2D13-CEE0E1B71454}"/>
          </ac:picMkLst>
        </pc:picChg>
        <pc:picChg chg="mod">
          <ac:chgData name="Dhruv Garg" userId="9316904caba2ab4a" providerId="LiveId" clId="{52251742-DF0A-4029-AEC2-574CA82D840F}" dt="2023-02-13T18:19:45.691" v="74" actId="1076"/>
          <ac:picMkLst>
            <pc:docMk/>
            <pc:sldMk cId="391616248" sldId="260"/>
            <ac:picMk id="21" creationId="{935EDBBD-D5EF-0977-8889-FA8C22BFAAC7}"/>
          </ac:picMkLst>
        </pc:picChg>
        <pc:picChg chg="mod">
          <ac:chgData name="Dhruv Garg" userId="9316904caba2ab4a" providerId="LiveId" clId="{52251742-DF0A-4029-AEC2-574CA82D840F}" dt="2023-02-13T18:20:13.268" v="80" actId="1076"/>
          <ac:picMkLst>
            <pc:docMk/>
            <pc:sldMk cId="391616248" sldId="260"/>
            <ac:picMk id="25" creationId="{32FFC701-4CF3-3A93-9E1A-696912CF7124}"/>
          </ac:picMkLst>
        </pc:picChg>
      </pc:sldChg>
      <pc:sldChg chg="modSp mod">
        <pc:chgData name="Dhruv Garg" userId="9316904caba2ab4a" providerId="LiveId" clId="{52251742-DF0A-4029-AEC2-574CA82D840F}" dt="2023-02-13T18:10:03.330" v="30" actId="20577"/>
        <pc:sldMkLst>
          <pc:docMk/>
          <pc:sldMk cId="695853513" sldId="279"/>
        </pc:sldMkLst>
        <pc:spChg chg="mod">
          <ac:chgData name="Dhruv Garg" userId="9316904caba2ab4a" providerId="LiveId" clId="{52251742-DF0A-4029-AEC2-574CA82D840F}" dt="2023-02-13T18:10:03.330" v="30" actId="20577"/>
          <ac:spMkLst>
            <pc:docMk/>
            <pc:sldMk cId="695853513" sldId="279"/>
            <ac:spMk id="6" creationId="{E4AD3652-D027-E135-2269-6182FEEEF806}"/>
          </ac:spMkLst>
        </pc:spChg>
      </pc:sldChg>
    </pc:docChg>
  </pc:docChgLst>
  <pc:docChgLst>
    <pc:chgData name="vaibhav goyal" userId="6bb25ff4f2940bae" providerId="LiveId" clId="{3B830A87-8989-4111-A58C-81F9E434F17F}"/>
    <pc:docChg chg="undo custSel addSld delSld modSld modSection">
      <pc:chgData name="vaibhav goyal" userId="6bb25ff4f2940bae" providerId="LiveId" clId="{3B830A87-8989-4111-A58C-81F9E434F17F}" dt="2023-02-13T16:56:05.745" v="87" actId="478"/>
      <pc:docMkLst>
        <pc:docMk/>
      </pc:docMkLst>
      <pc:sldChg chg="delSp modSp mod">
        <pc:chgData name="vaibhav goyal" userId="6bb25ff4f2940bae" providerId="LiveId" clId="{3B830A87-8989-4111-A58C-81F9E434F17F}" dt="2023-02-13T16:56:05.745" v="87" actId="478"/>
        <pc:sldMkLst>
          <pc:docMk/>
          <pc:sldMk cId="816637294" sldId="271"/>
        </pc:sldMkLst>
        <pc:spChg chg="mod">
          <ac:chgData name="vaibhav goyal" userId="6bb25ff4f2940bae" providerId="LiveId" clId="{3B830A87-8989-4111-A58C-81F9E434F17F}" dt="2023-02-13T16:53:46.378" v="58" actId="20577"/>
          <ac:spMkLst>
            <pc:docMk/>
            <pc:sldMk cId="816637294" sldId="271"/>
            <ac:spMk id="2" creationId="{1FC5EA7A-83B3-1216-7A40-9DF61401F74B}"/>
          </ac:spMkLst>
        </pc:spChg>
        <pc:spChg chg="del">
          <ac:chgData name="vaibhav goyal" userId="6bb25ff4f2940bae" providerId="LiveId" clId="{3B830A87-8989-4111-A58C-81F9E434F17F}" dt="2023-02-13T16:56:05.745" v="87" actId="478"/>
          <ac:spMkLst>
            <pc:docMk/>
            <pc:sldMk cId="816637294" sldId="271"/>
            <ac:spMk id="3" creationId="{3CEC9532-885B-31D4-23E4-CED69E7177B7}"/>
          </ac:spMkLst>
        </pc:spChg>
        <pc:spChg chg="del">
          <ac:chgData name="vaibhav goyal" userId="6bb25ff4f2940bae" providerId="LiveId" clId="{3B830A87-8989-4111-A58C-81F9E434F17F}" dt="2023-02-13T16:56:02.163" v="86" actId="478"/>
          <ac:spMkLst>
            <pc:docMk/>
            <pc:sldMk cId="816637294" sldId="271"/>
            <ac:spMk id="4" creationId="{E2F138BF-C3D7-F56A-8F4C-FF3EE0687F63}"/>
          </ac:spMkLst>
        </pc:spChg>
      </pc:sldChg>
      <pc:sldChg chg="delSp modSp mod">
        <pc:chgData name="vaibhav goyal" userId="6bb25ff4f2940bae" providerId="LiveId" clId="{3B830A87-8989-4111-A58C-81F9E434F17F}" dt="2023-02-13T16:53:11.436" v="13" actId="1076"/>
        <pc:sldMkLst>
          <pc:docMk/>
          <pc:sldMk cId="1617471302" sldId="272"/>
        </pc:sldMkLst>
        <pc:spChg chg="mod">
          <ac:chgData name="vaibhav goyal" userId="6bb25ff4f2940bae" providerId="LiveId" clId="{3B830A87-8989-4111-A58C-81F9E434F17F}" dt="2023-02-13T16:52:56.309" v="9" actId="1076"/>
          <ac:spMkLst>
            <pc:docMk/>
            <pc:sldMk cId="1617471302" sldId="272"/>
            <ac:spMk id="6" creationId="{0E89C75D-40DF-18DE-E87B-6BDA78A7A78D}"/>
          </ac:spMkLst>
        </pc:spChg>
        <pc:spChg chg="del">
          <ac:chgData name="vaibhav goyal" userId="6bb25ff4f2940bae" providerId="LiveId" clId="{3B830A87-8989-4111-A58C-81F9E434F17F}" dt="2023-02-13T16:52:45.482" v="7" actId="478"/>
          <ac:spMkLst>
            <pc:docMk/>
            <pc:sldMk cId="1617471302" sldId="272"/>
            <ac:spMk id="8" creationId="{F32A41F6-94C3-2CF0-775F-89D99674F985}"/>
          </ac:spMkLst>
        </pc:spChg>
        <pc:spChg chg="mod">
          <ac:chgData name="vaibhav goyal" userId="6bb25ff4f2940bae" providerId="LiveId" clId="{3B830A87-8989-4111-A58C-81F9E434F17F}" dt="2023-02-13T16:52:59.718" v="10" actId="1076"/>
          <ac:spMkLst>
            <pc:docMk/>
            <pc:sldMk cId="1617471302" sldId="272"/>
            <ac:spMk id="17" creationId="{CF70A762-5B9F-EB54-B3D3-8B973CC78732}"/>
          </ac:spMkLst>
        </pc:spChg>
        <pc:spChg chg="mod">
          <ac:chgData name="vaibhav goyal" userId="6bb25ff4f2940bae" providerId="LiveId" clId="{3B830A87-8989-4111-A58C-81F9E434F17F}" dt="2023-02-13T16:53:02.930" v="11" actId="1076"/>
          <ac:spMkLst>
            <pc:docMk/>
            <pc:sldMk cId="1617471302" sldId="272"/>
            <ac:spMk id="19" creationId="{562B2C45-4F34-68C8-02E0-D709098DAC23}"/>
          </ac:spMkLst>
        </pc:spChg>
        <pc:spChg chg="mod">
          <ac:chgData name="vaibhav goyal" userId="6bb25ff4f2940bae" providerId="LiveId" clId="{3B830A87-8989-4111-A58C-81F9E434F17F}" dt="2023-02-13T16:52:51.263" v="8" actId="1076"/>
          <ac:spMkLst>
            <pc:docMk/>
            <pc:sldMk cId="1617471302" sldId="272"/>
            <ac:spMk id="20" creationId="{3AF6D2EB-37FF-244F-822D-139DBB8B3300}"/>
          </ac:spMkLst>
        </pc:spChg>
        <pc:spChg chg="mod">
          <ac:chgData name="vaibhav goyal" userId="6bb25ff4f2940bae" providerId="LiveId" clId="{3B830A87-8989-4111-A58C-81F9E434F17F}" dt="2023-02-13T16:53:06.511" v="12" actId="1076"/>
          <ac:spMkLst>
            <pc:docMk/>
            <pc:sldMk cId="1617471302" sldId="272"/>
            <ac:spMk id="26" creationId="{C8766BB4-3477-42F8-D6AB-8DA2DE373725}"/>
          </ac:spMkLst>
        </pc:spChg>
        <pc:spChg chg="mod">
          <ac:chgData name="vaibhav goyal" userId="6bb25ff4f2940bae" providerId="LiveId" clId="{3B830A87-8989-4111-A58C-81F9E434F17F}" dt="2023-02-13T16:53:11.436" v="13" actId="1076"/>
          <ac:spMkLst>
            <pc:docMk/>
            <pc:sldMk cId="1617471302" sldId="272"/>
            <ac:spMk id="27" creationId="{5B345C48-20A7-6E87-8F02-A94C024D734E}"/>
          </ac:spMkLst>
        </pc:spChg>
        <pc:grpChg chg="del">
          <ac:chgData name="vaibhav goyal" userId="6bb25ff4f2940bae" providerId="LiveId" clId="{3B830A87-8989-4111-A58C-81F9E434F17F}" dt="2023-02-13T16:52:43.319" v="6" actId="478"/>
          <ac:grpSpMkLst>
            <pc:docMk/>
            <pc:sldMk cId="1617471302" sldId="272"/>
            <ac:grpSpMk id="10" creationId="{F6EC2ED8-C1E0-6CD2-C21F-77B954EB1835}"/>
          </ac:grpSpMkLst>
        </pc:grpChg>
        <pc:grpChg chg="del mod">
          <ac:chgData name="vaibhav goyal" userId="6bb25ff4f2940bae" providerId="LiveId" clId="{3B830A87-8989-4111-A58C-81F9E434F17F}" dt="2023-02-13T16:52:40.668" v="5" actId="478"/>
          <ac:grpSpMkLst>
            <pc:docMk/>
            <pc:sldMk cId="1617471302" sldId="272"/>
            <ac:grpSpMk id="11" creationId="{0C7F6878-DCDE-B001-2BED-3832225F3B34}"/>
          </ac:grpSpMkLst>
        </pc:grpChg>
      </pc:sldChg>
      <pc:sldChg chg="add del">
        <pc:chgData name="vaibhav goyal" userId="6bb25ff4f2940bae" providerId="LiveId" clId="{3B830A87-8989-4111-A58C-81F9E434F17F}" dt="2023-02-13T16:55:41.669" v="76" actId="47"/>
        <pc:sldMkLst>
          <pc:docMk/>
          <pc:sldMk cId="2274770319" sldId="276"/>
        </pc:sldMkLst>
      </pc:sldChg>
      <pc:sldChg chg="modSp add del mod">
        <pc:chgData name="vaibhav goyal" userId="6bb25ff4f2940bae" providerId="LiveId" clId="{3B830A87-8989-4111-A58C-81F9E434F17F}" dt="2023-02-13T16:55:49.912" v="83" actId="47"/>
        <pc:sldMkLst>
          <pc:docMk/>
          <pc:sldMk cId="955239882" sldId="277"/>
        </pc:sldMkLst>
        <pc:spChg chg="mod">
          <ac:chgData name="vaibhav goyal" userId="6bb25ff4f2940bae" providerId="LiveId" clId="{3B830A87-8989-4111-A58C-81F9E434F17F}" dt="2023-02-13T16:52:29.388" v="1" actId="27636"/>
          <ac:spMkLst>
            <pc:docMk/>
            <pc:sldMk cId="955239882" sldId="277"/>
            <ac:spMk id="4" creationId="{4C9BEC9A-F184-0782-DFE3-40506FBF756E}"/>
          </ac:spMkLst>
        </pc:spChg>
      </pc:sldChg>
      <pc:sldChg chg="modSp add del mod">
        <pc:chgData name="vaibhav goyal" userId="6bb25ff4f2940bae" providerId="LiveId" clId="{3B830A87-8989-4111-A58C-81F9E434F17F}" dt="2023-02-13T16:55:42.567" v="77" actId="47"/>
        <pc:sldMkLst>
          <pc:docMk/>
          <pc:sldMk cId="603344829" sldId="278"/>
        </pc:sldMkLst>
        <pc:spChg chg="mod">
          <ac:chgData name="vaibhav goyal" userId="6bb25ff4f2940bae" providerId="LiveId" clId="{3B830A87-8989-4111-A58C-81F9E434F17F}" dt="2023-02-13T16:52:29.365" v="0" actId="27636"/>
          <ac:spMkLst>
            <pc:docMk/>
            <pc:sldMk cId="603344829" sldId="278"/>
            <ac:spMk id="4" creationId="{4C9BEC9A-F184-0782-DFE3-40506FBF756E}"/>
          </ac:spMkLst>
        </pc:spChg>
      </pc:sldChg>
      <pc:sldChg chg="modSp mod">
        <pc:chgData name="vaibhav goyal" userId="6bb25ff4f2940bae" providerId="LiveId" clId="{3B830A87-8989-4111-A58C-81F9E434F17F}" dt="2023-02-13T16:55:38.525" v="75" actId="20577"/>
        <pc:sldMkLst>
          <pc:docMk/>
          <pc:sldMk cId="3665651690" sldId="281"/>
        </pc:sldMkLst>
        <pc:spChg chg="mod">
          <ac:chgData name="vaibhav goyal" userId="6bb25ff4f2940bae" providerId="LiveId" clId="{3B830A87-8989-4111-A58C-81F9E434F17F}" dt="2023-02-13T16:55:38.525" v="75" actId="20577"/>
          <ac:spMkLst>
            <pc:docMk/>
            <pc:sldMk cId="3665651690" sldId="281"/>
            <ac:spMk id="2" creationId="{5B00FE16-0D08-2825-7CD7-72A585886EC5}"/>
          </ac:spMkLst>
        </pc:spChg>
      </pc:sldChg>
      <pc:sldChg chg="modSp mod">
        <pc:chgData name="vaibhav goyal" userId="6bb25ff4f2940bae" providerId="LiveId" clId="{3B830A87-8989-4111-A58C-81F9E434F17F}" dt="2023-02-13T16:55:46.317" v="82" actId="20577"/>
        <pc:sldMkLst>
          <pc:docMk/>
          <pc:sldMk cId="3519306839" sldId="282"/>
        </pc:sldMkLst>
        <pc:spChg chg="mod">
          <ac:chgData name="vaibhav goyal" userId="6bb25ff4f2940bae" providerId="LiveId" clId="{3B830A87-8989-4111-A58C-81F9E434F17F}" dt="2023-02-13T16:55:46.317" v="82" actId="20577"/>
          <ac:spMkLst>
            <pc:docMk/>
            <pc:sldMk cId="3519306839" sldId="282"/>
            <ac:spMk id="2" creationId="{5B00FE16-0D08-2825-7CD7-72A585886EC5}"/>
          </ac:spMkLst>
        </pc:spChg>
      </pc:sldChg>
      <pc:sldChg chg="modSp add del mod">
        <pc:chgData name="vaibhav goyal" userId="6bb25ff4f2940bae" providerId="LiveId" clId="{3B830A87-8989-4111-A58C-81F9E434F17F}" dt="2023-02-13T16:55:50.761" v="84" actId="47"/>
        <pc:sldMkLst>
          <pc:docMk/>
          <pc:sldMk cId="459360766" sldId="283"/>
        </pc:sldMkLst>
        <pc:spChg chg="mod">
          <ac:chgData name="vaibhav goyal" userId="6bb25ff4f2940bae" providerId="LiveId" clId="{3B830A87-8989-4111-A58C-81F9E434F17F}" dt="2023-02-13T16:52:29.403" v="2" actId="27636"/>
          <ac:spMkLst>
            <pc:docMk/>
            <pc:sldMk cId="459360766" sldId="283"/>
            <ac:spMk id="4" creationId="{4C9BEC9A-F184-0782-DFE3-40506FBF756E}"/>
          </ac:spMkLst>
        </pc:spChg>
      </pc:sldChg>
      <pc:sldChg chg="modSp add del mod">
        <pc:chgData name="vaibhav goyal" userId="6bb25ff4f2940bae" providerId="LiveId" clId="{3B830A87-8989-4111-A58C-81F9E434F17F}" dt="2023-02-13T16:55:51.345" v="85" actId="47"/>
        <pc:sldMkLst>
          <pc:docMk/>
          <pc:sldMk cId="3747531495" sldId="284"/>
        </pc:sldMkLst>
        <pc:spChg chg="mod">
          <ac:chgData name="vaibhav goyal" userId="6bb25ff4f2940bae" providerId="LiveId" clId="{3B830A87-8989-4111-A58C-81F9E434F17F}" dt="2023-02-13T16:52:29.422" v="3" actId="27636"/>
          <ac:spMkLst>
            <pc:docMk/>
            <pc:sldMk cId="3747531495" sldId="284"/>
            <ac:spMk id="4" creationId="{4C9BEC9A-F184-0782-DFE3-40506FBF756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6:37:47.904"/>
    </inkml:context>
    <inkml:brush xml:id="br0">
      <inkml:brushProperty name="width" value="0.05" units="cm"/>
      <inkml:brushProperty name="height" value="0.05" units="cm"/>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6:37:49.031"/>
    </inkml:context>
    <inkml:brush xml:id="br0">
      <inkml:brushProperty name="width" value="0.05" units="cm"/>
      <inkml:brushProperty name="height" value="0.0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6:37:47.904"/>
    </inkml:context>
    <inkml:brush xml:id="br0">
      <inkml:brushProperty name="width" value="0.05" units="cm"/>
      <inkml:brushProperty name="height" value="0.05" units="cm"/>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6:37:49.031"/>
    </inkml:context>
    <inkml:brush xml:id="br0">
      <inkml:brushProperty name="width" value="0.05" units="cm"/>
      <inkml:brushProperty name="height" value="0.05" units="cm"/>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6:37:47.904"/>
    </inkml:context>
    <inkml:brush xml:id="br0">
      <inkml:brushProperty name="width" value="0.05" units="cm"/>
      <inkml:brushProperty name="height" value="0.05" units="cm"/>
    </inkml:brush>
  </inkml:definitions>
  <inkml:trace contextRef="#ctx0" brushRef="#br0">0 1 24575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6:37:49.031"/>
    </inkml:context>
    <inkml:brush xml:id="br0">
      <inkml:brushProperty name="width" value="0.05" units="cm"/>
      <inkml:brushProperty name="height" value="0.05" units="cm"/>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6:37:47.904"/>
    </inkml:context>
    <inkml:brush xml:id="br0">
      <inkml:brushProperty name="width" value="0.05" units="cm"/>
      <inkml:brushProperty name="height" value="0.05" units="cm"/>
    </inkml:brush>
  </inkml:definitions>
  <inkml:trace contextRef="#ctx0" brushRef="#br0">0 1 24575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6:37:49.031"/>
    </inkml:context>
    <inkml:brush xml:id="br0">
      <inkml:brushProperty name="width" value="0.05" units="cm"/>
      <inkml:brushProperty name="height" value="0.05" units="cm"/>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5FAA7D-3CEB-410F-8322-643A854BBC64}" type="datetimeFigureOut">
              <a:rPr lang="en-IN" smtClean="0"/>
              <a:t>13-02-2023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1BE65ED-CC75-431A-9482-2E103A0C63FC}"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0009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FAA7D-3CEB-410F-8322-643A854BBC64}"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BE65ED-CC75-431A-9482-2E103A0C63FC}"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9905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FAA7D-3CEB-410F-8322-643A854BBC64}"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BE65ED-CC75-431A-9482-2E103A0C63FC}"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04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FAA7D-3CEB-410F-8322-643A854BBC64}"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BE65ED-CC75-431A-9482-2E103A0C63FC}"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4148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FAA7D-3CEB-410F-8322-643A854BBC64}" type="datetimeFigureOut">
              <a:rPr lang="en-IN" smtClean="0"/>
              <a:t>13-02-2023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BE65ED-CC75-431A-9482-2E103A0C63FC}"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035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5FAA7D-3CEB-410F-8322-643A854BBC64}"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BE65ED-CC75-431A-9482-2E103A0C63FC}"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83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5FAA7D-3CEB-410F-8322-643A854BBC64}" type="datetimeFigureOut">
              <a:rPr lang="en-IN" smtClean="0"/>
              <a:t>13-02-2023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BE65ED-CC75-431A-9482-2E103A0C63FC}"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41731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5FAA7D-3CEB-410F-8322-643A854BBC64}" type="datetimeFigureOut">
              <a:rPr lang="en-IN" smtClean="0"/>
              <a:t>13-02-2023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BE65ED-CC75-431A-9482-2E103A0C63FC}"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39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5FAA7D-3CEB-410F-8322-643A854BBC64}" type="datetimeFigureOut">
              <a:rPr lang="en-IN" smtClean="0"/>
              <a:t>13-02-2023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BE65ED-CC75-431A-9482-2E103A0C63FC}" type="slidenum">
              <a:rPr lang="en-IN" smtClean="0"/>
              <a:t>‹#›</a:t>
            </a:fld>
            <a:endParaRPr lang="en-IN"/>
          </a:p>
        </p:txBody>
      </p:sp>
    </p:spTree>
    <p:extLst>
      <p:ext uri="{BB962C8B-B14F-4D97-AF65-F5344CB8AC3E}">
        <p14:creationId xmlns:p14="http://schemas.microsoft.com/office/powerpoint/2010/main" val="118024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FAA7D-3CEB-410F-8322-643A854BBC64}" type="datetimeFigureOut">
              <a:rPr lang="en-IN" smtClean="0"/>
              <a:t>13-02-2023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BE65ED-CC75-431A-9482-2E103A0C63FC}"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047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05FAA7D-3CEB-410F-8322-643A854BBC64}" type="datetimeFigureOut">
              <a:rPr lang="en-IN" smtClean="0"/>
              <a:t>13-02-2023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1BE65ED-CC75-431A-9482-2E103A0C63FC}"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6117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05FAA7D-3CEB-410F-8322-643A854BBC64}" type="datetimeFigureOut">
              <a:rPr lang="en-IN" smtClean="0"/>
              <a:t>13-02-2023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1BE65ED-CC75-431A-9482-2E103A0C63FC}"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1195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7.xml"/><Relationship Id="rId1" Type="http://schemas.openxmlformats.org/officeDocument/2006/relationships/slideLayout" Target="../slideLayouts/slideLayout7.xml"/><Relationship Id="rId4" Type="http://schemas.openxmlformats.org/officeDocument/2006/relationships/customXml" Target="../ink/ink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1.xml"/><Relationship Id="rId1" Type="http://schemas.openxmlformats.org/officeDocument/2006/relationships/slideLayout" Target="../slideLayouts/slideLayout7.xml"/><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3.xml"/><Relationship Id="rId1" Type="http://schemas.openxmlformats.org/officeDocument/2006/relationships/slideLayout" Target="../slideLayouts/slideLayout7.xml"/><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5.xml"/><Relationship Id="rId1" Type="http://schemas.openxmlformats.org/officeDocument/2006/relationships/slideLayout" Target="../slideLayouts/slideLayout7.xml"/><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6EC2ED8-C1E0-6CD2-C21F-77B954EB1835}"/>
              </a:ext>
            </a:extLst>
          </p:cNvPr>
          <p:cNvGrpSpPr/>
          <p:nvPr/>
        </p:nvGrpSpPr>
        <p:grpSpPr>
          <a:xfrm rot="19842960">
            <a:off x="8667512" y="-3166629"/>
            <a:ext cx="7425928" cy="4114800"/>
            <a:chOff x="9048512" y="-300908"/>
            <a:chExt cx="7425928" cy="4114800"/>
          </a:xfrm>
        </p:grpSpPr>
        <p:sp>
          <p:nvSpPr>
            <p:cNvPr id="2" name="Isosceles Triangle 1">
              <a:extLst>
                <a:ext uri="{FF2B5EF4-FFF2-40B4-BE49-F238E27FC236}">
                  <a16:creationId xmlns:a16="http://schemas.microsoft.com/office/drawing/2014/main" id="{5D0288C5-B856-FFCD-924F-3A633BE23ACA}"/>
                </a:ext>
              </a:extLst>
            </p:cNvPr>
            <p:cNvSpPr/>
            <p:nvPr/>
          </p:nvSpPr>
          <p:spPr>
            <a:xfrm>
              <a:off x="9433560" y="-213360"/>
              <a:ext cx="7040880" cy="3901440"/>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Isosceles Triangle 2">
              <a:extLst>
                <a:ext uri="{FF2B5EF4-FFF2-40B4-BE49-F238E27FC236}">
                  <a16:creationId xmlns:a16="http://schemas.microsoft.com/office/drawing/2014/main" id="{5D4D337C-E1CA-0C39-A8E2-CED023A7ED47}"/>
                </a:ext>
              </a:extLst>
            </p:cNvPr>
            <p:cNvSpPr/>
            <p:nvPr/>
          </p:nvSpPr>
          <p:spPr>
            <a:xfrm>
              <a:off x="9784080" y="0"/>
              <a:ext cx="6339840" cy="3512985"/>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DAFA87BC-0B01-0B73-ED03-C07B38703355}"/>
                </a:ext>
              </a:extLst>
            </p:cNvPr>
            <p:cNvSpPr/>
            <p:nvPr/>
          </p:nvSpPr>
          <p:spPr>
            <a:xfrm>
              <a:off x="10104120" y="498236"/>
              <a:ext cx="5242560" cy="2904968"/>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455B662C-8DA7-7000-6AE0-6D005539621C}"/>
                </a:ext>
              </a:extLst>
            </p:cNvPr>
            <p:cNvSpPr/>
            <p:nvPr/>
          </p:nvSpPr>
          <p:spPr>
            <a:xfrm>
              <a:off x="9048512" y="-300908"/>
              <a:ext cx="7425928" cy="4114800"/>
            </a:xfrm>
            <a:prstGeom prst="triangle">
              <a:avLst/>
            </a:prstGeom>
            <a:noFill/>
            <a:ln w="57150">
              <a:solidFill>
                <a:srgbClr val="F0B01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0C7F6878-DCDE-B001-2BED-3832225F3B34}"/>
              </a:ext>
            </a:extLst>
          </p:cNvPr>
          <p:cNvGrpSpPr/>
          <p:nvPr/>
        </p:nvGrpSpPr>
        <p:grpSpPr>
          <a:xfrm rot="10116909">
            <a:off x="-3937245" y="3866239"/>
            <a:ext cx="7425928" cy="4114800"/>
            <a:chOff x="9048512" y="-300908"/>
            <a:chExt cx="7425928" cy="4114800"/>
          </a:xfrm>
        </p:grpSpPr>
        <p:sp>
          <p:nvSpPr>
            <p:cNvPr id="12" name="Isosceles Triangle 11">
              <a:extLst>
                <a:ext uri="{FF2B5EF4-FFF2-40B4-BE49-F238E27FC236}">
                  <a16:creationId xmlns:a16="http://schemas.microsoft.com/office/drawing/2014/main" id="{969319DC-6D6B-2302-E510-61C65620184A}"/>
                </a:ext>
              </a:extLst>
            </p:cNvPr>
            <p:cNvSpPr/>
            <p:nvPr/>
          </p:nvSpPr>
          <p:spPr>
            <a:xfrm>
              <a:off x="9433560" y="-213360"/>
              <a:ext cx="7040880" cy="3901440"/>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7A785CA0-1FF1-60BB-9322-8B8FD677C250}"/>
                </a:ext>
              </a:extLst>
            </p:cNvPr>
            <p:cNvSpPr/>
            <p:nvPr/>
          </p:nvSpPr>
          <p:spPr>
            <a:xfrm>
              <a:off x="9784080" y="0"/>
              <a:ext cx="6339840" cy="3512985"/>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53365FC6-5579-6ED9-5124-70694A658E1A}"/>
                </a:ext>
              </a:extLst>
            </p:cNvPr>
            <p:cNvSpPr/>
            <p:nvPr/>
          </p:nvSpPr>
          <p:spPr>
            <a:xfrm>
              <a:off x="10104120" y="498236"/>
              <a:ext cx="5242560" cy="2904968"/>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879B940D-238F-7CFF-C5F9-2E2A9AF6C04B}"/>
                </a:ext>
              </a:extLst>
            </p:cNvPr>
            <p:cNvSpPr/>
            <p:nvPr/>
          </p:nvSpPr>
          <p:spPr>
            <a:xfrm>
              <a:off x="9048512" y="-300908"/>
              <a:ext cx="7425928" cy="4114800"/>
            </a:xfrm>
            <a:prstGeom prst="triangle">
              <a:avLst/>
            </a:prstGeom>
            <a:noFill/>
            <a:ln w="57150">
              <a:solidFill>
                <a:srgbClr val="F0B01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a:extLst>
              <a:ext uri="{FF2B5EF4-FFF2-40B4-BE49-F238E27FC236}">
                <a16:creationId xmlns:a16="http://schemas.microsoft.com/office/drawing/2014/main" id="{C6223A59-2AC9-2B32-B4C6-D4B59015EE52}"/>
              </a:ext>
            </a:extLst>
          </p:cNvPr>
          <p:cNvSpPr txBox="1"/>
          <p:nvPr/>
        </p:nvSpPr>
        <p:spPr>
          <a:xfrm>
            <a:off x="890912" y="1134017"/>
            <a:ext cx="8489648" cy="923330"/>
          </a:xfrm>
          <a:prstGeom prst="rect">
            <a:avLst/>
          </a:prstGeom>
          <a:noFill/>
        </p:spPr>
        <p:txBody>
          <a:bodyPr wrap="square" rtlCol="0">
            <a:spAutoFit/>
          </a:bodyPr>
          <a:lstStyle/>
          <a:p>
            <a:r>
              <a:rPr lang="en-IN" sz="5400" dirty="0">
                <a:latin typeface="Kristen ITC" panose="03050502040202030202" pitchFamily="66" charset="0"/>
              </a:rPr>
              <a:t>Back-End Development </a:t>
            </a:r>
          </a:p>
        </p:txBody>
      </p:sp>
      <p:pic>
        <p:nvPicPr>
          <p:cNvPr id="19" name="Google Shape;207;p32">
            <a:extLst>
              <a:ext uri="{FF2B5EF4-FFF2-40B4-BE49-F238E27FC236}">
                <a16:creationId xmlns:a16="http://schemas.microsoft.com/office/drawing/2014/main" id="{02B91C35-9CE0-43D3-0698-24C18F93D3B4}"/>
              </a:ext>
            </a:extLst>
          </p:cNvPr>
          <p:cNvPicPr preferRelativeResize="0"/>
          <p:nvPr/>
        </p:nvPicPr>
        <p:blipFill>
          <a:blip r:embed="rId2">
            <a:alphaModFix amt="80000"/>
          </a:blip>
          <a:stretch>
            <a:fillRect/>
          </a:stretch>
        </p:blipFill>
        <p:spPr>
          <a:xfrm rot="13423802" flipH="1">
            <a:off x="8877859" y="809180"/>
            <a:ext cx="1396774" cy="1061339"/>
          </a:xfrm>
          <a:prstGeom prst="rect">
            <a:avLst/>
          </a:prstGeom>
          <a:noFill/>
          <a:ln>
            <a:noFill/>
          </a:ln>
        </p:spPr>
      </p:pic>
      <p:pic>
        <p:nvPicPr>
          <p:cNvPr id="22" name="Google Shape;207;p32">
            <a:extLst>
              <a:ext uri="{FF2B5EF4-FFF2-40B4-BE49-F238E27FC236}">
                <a16:creationId xmlns:a16="http://schemas.microsoft.com/office/drawing/2014/main" id="{0D7A47C2-CC6B-1443-80D1-4A6788C26842}"/>
              </a:ext>
            </a:extLst>
          </p:cNvPr>
          <p:cNvPicPr preferRelativeResize="0"/>
          <p:nvPr/>
        </p:nvPicPr>
        <p:blipFill>
          <a:blip r:embed="rId2">
            <a:alphaModFix amt="80000"/>
          </a:blip>
          <a:stretch>
            <a:fillRect/>
          </a:stretch>
        </p:blipFill>
        <p:spPr>
          <a:xfrm rot="3464297" flipH="1">
            <a:off x="2661383" y="4752672"/>
            <a:ext cx="1516123" cy="1509718"/>
          </a:xfrm>
          <a:prstGeom prst="rect">
            <a:avLst/>
          </a:prstGeom>
          <a:noFill/>
          <a:ln>
            <a:noFill/>
          </a:ln>
        </p:spPr>
      </p:pic>
      <p:sp>
        <p:nvSpPr>
          <p:cNvPr id="23" name="TextBox 22">
            <a:extLst>
              <a:ext uri="{FF2B5EF4-FFF2-40B4-BE49-F238E27FC236}">
                <a16:creationId xmlns:a16="http://schemas.microsoft.com/office/drawing/2014/main" id="{D5A42EB2-B1DB-6AF0-052A-F6260F8FFAAD}"/>
              </a:ext>
            </a:extLst>
          </p:cNvPr>
          <p:cNvSpPr txBox="1"/>
          <p:nvPr/>
        </p:nvSpPr>
        <p:spPr>
          <a:xfrm>
            <a:off x="4125426" y="3885934"/>
            <a:ext cx="8489648" cy="923330"/>
          </a:xfrm>
          <a:prstGeom prst="rect">
            <a:avLst/>
          </a:prstGeom>
          <a:noFill/>
        </p:spPr>
        <p:txBody>
          <a:bodyPr wrap="square" rtlCol="0">
            <a:spAutoFit/>
          </a:bodyPr>
          <a:lstStyle/>
          <a:p>
            <a:r>
              <a:rPr lang="en-IN" sz="5400" spc="-300" dirty="0">
                <a:latin typeface="Kristen ITC" panose="03050502040202030202" pitchFamily="66" charset="0"/>
              </a:rPr>
              <a:t>End Term Project</a:t>
            </a:r>
          </a:p>
        </p:txBody>
      </p:sp>
    </p:spTree>
    <p:extLst>
      <p:ext uri="{BB962C8B-B14F-4D97-AF65-F5344CB8AC3E}">
        <p14:creationId xmlns:p14="http://schemas.microsoft.com/office/powerpoint/2010/main" val="2802944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F18474D-F58C-B662-BCF8-73F64C3FBEE5}"/>
              </a:ext>
            </a:extLst>
          </p:cNvPr>
          <p:cNvSpPr txBox="1"/>
          <p:nvPr/>
        </p:nvSpPr>
        <p:spPr>
          <a:xfrm flipH="1">
            <a:off x="114297" y="46774"/>
            <a:ext cx="756285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Source Code</a:t>
            </a:r>
          </a:p>
        </p:txBody>
      </p:sp>
      <p:pic>
        <p:nvPicPr>
          <p:cNvPr id="2" name="Picture 1">
            <a:extLst>
              <a:ext uri="{FF2B5EF4-FFF2-40B4-BE49-F238E27FC236}">
                <a16:creationId xmlns:a16="http://schemas.microsoft.com/office/drawing/2014/main" id="{1066F539-7276-2ED8-6D0E-87D4918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pic>
        <p:nvPicPr>
          <p:cNvPr id="4" name="Picture 3">
            <a:extLst>
              <a:ext uri="{FF2B5EF4-FFF2-40B4-BE49-F238E27FC236}">
                <a16:creationId xmlns:a16="http://schemas.microsoft.com/office/drawing/2014/main" id="{7FA521E6-3936-E55F-DF13-B2B55F860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4186973"/>
            <a:ext cx="3657599" cy="2057399"/>
          </a:xfrm>
          <a:prstGeom prst="rect">
            <a:avLst/>
          </a:prstGeom>
        </p:spPr>
      </p:pic>
      <p:pic>
        <p:nvPicPr>
          <p:cNvPr id="7" name="Picture 6">
            <a:extLst>
              <a:ext uri="{FF2B5EF4-FFF2-40B4-BE49-F238E27FC236}">
                <a16:creationId xmlns:a16="http://schemas.microsoft.com/office/drawing/2014/main" id="{09091286-DEC8-DEDE-9250-18BDD7EE3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1" y="4254837"/>
            <a:ext cx="3657600" cy="2057399"/>
          </a:xfrm>
          <a:prstGeom prst="rect">
            <a:avLst/>
          </a:prstGeom>
        </p:spPr>
      </p:pic>
      <p:pic>
        <p:nvPicPr>
          <p:cNvPr id="10" name="Picture 9">
            <a:extLst>
              <a:ext uri="{FF2B5EF4-FFF2-40B4-BE49-F238E27FC236}">
                <a16:creationId xmlns:a16="http://schemas.microsoft.com/office/drawing/2014/main" id="{7F349DCE-6880-B9F1-5195-4A24B4786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753" y="1247103"/>
            <a:ext cx="3572934" cy="1953293"/>
          </a:xfrm>
          <a:prstGeom prst="rect">
            <a:avLst/>
          </a:prstGeom>
        </p:spPr>
      </p:pic>
      <p:pic>
        <p:nvPicPr>
          <p:cNvPr id="12" name="Picture 11">
            <a:extLst>
              <a:ext uri="{FF2B5EF4-FFF2-40B4-BE49-F238E27FC236}">
                <a16:creationId xmlns:a16="http://schemas.microsoft.com/office/drawing/2014/main" id="{D89DADF3-70F1-482F-71D2-9528C42291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2708" y="1249678"/>
            <a:ext cx="3247788" cy="2057399"/>
          </a:xfrm>
          <a:prstGeom prst="rect">
            <a:avLst/>
          </a:prstGeom>
        </p:spPr>
      </p:pic>
      <p:pic>
        <p:nvPicPr>
          <p:cNvPr id="17" name="Picture 16">
            <a:extLst>
              <a:ext uri="{FF2B5EF4-FFF2-40B4-BE49-F238E27FC236}">
                <a16:creationId xmlns:a16="http://schemas.microsoft.com/office/drawing/2014/main" id="{D6A3C336-DCCD-E7FC-0282-C3D649BEE7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720" y="1287840"/>
            <a:ext cx="3269137" cy="1969038"/>
          </a:xfrm>
          <a:prstGeom prst="rect">
            <a:avLst/>
          </a:prstGeom>
        </p:spPr>
      </p:pic>
    </p:spTree>
    <p:extLst>
      <p:ext uri="{BB962C8B-B14F-4D97-AF65-F5344CB8AC3E}">
        <p14:creationId xmlns:p14="http://schemas.microsoft.com/office/powerpoint/2010/main" val="910789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F18474D-F58C-B662-BCF8-73F64C3FBEE5}"/>
              </a:ext>
            </a:extLst>
          </p:cNvPr>
          <p:cNvSpPr txBox="1"/>
          <p:nvPr/>
        </p:nvSpPr>
        <p:spPr>
          <a:xfrm flipH="1">
            <a:off x="114297" y="46774"/>
            <a:ext cx="756285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Source Code</a:t>
            </a:r>
          </a:p>
        </p:txBody>
      </p:sp>
      <p:pic>
        <p:nvPicPr>
          <p:cNvPr id="2" name="Picture 1">
            <a:extLst>
              <a:ext uri="{FF2B5EF4-FFF2-40B4-BE49-F238E27FC236}">
                <a16:creationId xmlns:a16="http://schemas.microsoft.com/office/drawing/2014/main" id="{1066F539-7276-2ED8-6D0E-87D4918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pic>
        <p:nvPicPr>
          <p:cNvPr id="3" name="Picture 2">
            <a:extLst>
              <a:ext uri="{FF2B5EF4-FFF2-40B4-BE49-F238E27FC236}">
                <a16:creationId xmlns:a16="http://schemas.microsoft.com/office/drawing/2014/main" id="{856BB2CB-8349-95C7-1574-426242490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76" y="1442947"/>
            <a:ext cx="4061957" cy="1805960"/>
          </a:xfrm>
          <a:prstGeom prst="rect">
            <a:avLst/>
          </a:prstGeom>
        </p:spPr>
      </p:pic>
      <p:pic>
        <p:nvPicPr>
          <p:cNvPr id="4" name="Picture 3">
            <a:extLst>
              <a:ext uri="{FF2B5EF4-FFF2-40B4-BE49-F238E27FC236}">
                <a16:creationId xmlns:a16="http://schemas.microsoft.com/office/drawing/2014/main" id="{54AA4306-E989-3B86-EF19-10A1C8D9B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658" y="1390365"/>
            <a:ext cx="4061963" cy="1805960"/>
          </a:xfrm>
          <a:prstGeom prst="rect">
            <a:avLst/>
          </a:prstGeom>
        </p:spPr>
      </p:pic>
      <p:pic>
        <p:nvPicPr>
          <p:cNvPr id="5" name="Picture 4">
            <a:extLst>
              <a:ext uri="{FF2B5EF4-FFF2-40B4-BE49-F238E27FC236}">
                <a16:creationId xmlns:a16="http://schemas.microsoft.com/office/drawing/2014/main" id="{9A224713-D184-49D0-0920-10CC2C735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76" y="3910031"/>
            <a:ext cx="4061961" cy="2061275"/>
          </a:xfrm>
          <a:prstGeom prst="rect">
            <a:avLst/>
          </a:prstGeom>
        </p:spPr>
      </p:pic>
      <p:pic>
        <p:nvPicPr>
          <p:cNvPr id="7" name="Picture 6">
            <a:extLst>
              <a:ext uri="{FF2B5EF4-FFF2-40B4-BE49-F238E27FC236}">
                <a16:creationId xmlns:a16="http://schemas.microsoft.com/office/drawing/2014/main" id="{F8AE216D-E3A7-0363-9F67-566899880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6729" y="3869895"/>
            <a:ext cx="4061963" cy="2101406"/>
          </a:xfrm>
          <a:prstGeom prst="rect">
            <a:avLst/>
          </a:prstGeom>
        </p:spPr>
      </p:pic>
    </p:spTree>
    <p:extLst>
      <p:ext uri="{BB962C8B-B14F-4D97-AF65-F5344CB8AC3E}">
        <p14:creationId xmlns:p14="http://schemas.microsoft.com/office/powerpoint/2010/main" val="4083381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F18474D-F58C-B662-BCF8-73F64C3FBEE5}"/>
              </a:ext>
            </a:extLst>
          </p:cNvPr>
          <p:cNvSpPr txBox="1"/>
          <p:nvPr/>
        </p:nvSpPr>
        <p:spPr>
          <a:xfrm flipH="1">
            <a:off x="114297" y="46774"/>
            <a:ext cx="756285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Source Code</a:t>
            </a:r>
          </a:p>
        </p:txBody>
      </p:sp>
      <p:pic>
        <p:nvPicPr>
          <p:cNvPr id="2" name="Picture 1">
            <a:extLst>
              <a:ext uri="{FF2B5EF4-FFF2-40B4-BE49-F238E27FC236}">
                <a16:creationId xmlns:a16="http://schemas.microsoft.com/office/drawing/2014/main" id="{1066F539-7276-2ED8-6D0E-87D4918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pic>
        <p:nvPicPr>
          <p:cNvPr id="10" name="Picture 9">
            <a:extLst>
              <a:ext uri="{FF2B5EF4-FFF2-40B4-BE49-F238E27FC236}">
                <a16:creationId xmlns:a16="http://schemas.microsoft.com/office/drawing/2014/main" id="{7CBB8BCE-B0C8-D37B-465A-A82F0CCFD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 y="3826247"/>
            <a:ext cx="4807610" cy="2502195"/>
          </a:xfrm>
          <a:prstGeom prst="rect">
            <a:avLst/>
          </a:prstGeom>
        </p:spPr>
      </p:pic>
      <p:pic>
        <p:nvPicPr>
          <p:cNvPr id="12" name="Picture 11">
            <a:extLst>
              <a:ext uri="{FF2B5EF4-FFF2-40B4-BE49-F238E27FC236}">
                <a16:creationId xmlns:a16="http://schemas.microsoft.com/office/drawing/2014/main" id="{0F655A18-56E5-35BC-464F-D644DD5BB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813" y="3839248"/>
            <a:ext cx="4960237" cy="2502195"/>
          </a:xfrm>
          <a:prstGeom prst="rect">
            <a:avLst/>
          </a:prstGeom>
        </p:spPr>
      </p:pic>
      <p:pic>
        <p:nvPicPr>
          <p:cNvPr id="17" name="Picture 16">
            <a:extLst>
              <a:ext uri="{FF2B5EF4-FFF2-40B4-BE49-F238E27FC236}">
                <a16:creationId xmlns:a16="http://schemas.microsoft.com/office/drawing/2014/main" id="{71CAB480-992B-D6AC-AA67-75B903279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66" y="1359039"/>
            <a:ext cx="4095752" cy="2138022"/>
          </a:xfrm>
          <a:prstGeom prst="rect">
            <a:avLst/>
          </a:prstGeom>
        </p:spPr>
      </p:pic>
      <p:pic>
        <p:nvPicPr>
          <p:cNvPr id="19" name="Picture 18">
            <a:extLst>
              <a:ext uri="{FF2B5EF4-FFF2-40B4-BE49-F238E27FC236}">
                <a16:creationId xmlns:a16="http://schemas.microsoft.com/office/drawing/2014/main" id="{968C8D82-81CE-B41C-0CD5-B0ECC0703F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1476" y="1363072"/>
            <a:ext cx="4807611" cy="1946245"/>
          </a:xfrm>
          <a:prstGeom prst="rect">
            <a:avLst/>
          </a:prstGeom>
        </p:spPr>
      </p:pic>
    </p:spTree>
    <p:extLst>
      <p:ext uri="{BB962C8B-B14F-4D97-AF65-F5344CB8AC3E}">
        <p14:creationId xmlns:p14="http://schemas.microsoft.com/office/powerpoint/2010/main" val="164922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F18474D-F58C-B662-BCF8-73F64C3FBEE5}"/>
              </a:ext>
            </a:extLst>
          </p:cNvPr>
          <p:cNvSpPr txBox="1"/>
          <p:nvPr/>
        </p:nvSpPr>
        <p:spPr>
          <a:xfrm flipH="1">
            <a:off x="114297" y="46774"/>
            <a:ext cx="756285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Source Code</a:t>
            </a:r>
          </a:p>
        </p:txBody>
      </p:sp>
      <p:pic>
        <p:nvPicPr>
          <p:cNvPr id="2" name="Picture 1">
            <a:extLst>
              <a:ext uri="{FF2B5EF4-FFF2-40B4-BE49-F238E27FC236}">
                <a16:creationId xmlns:a16="http://schemas.microsoft.com/office/drawing/2014/main" id="{1066F539-7276-2ED8-6D0E-87D4918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pic>
        <p:nvPicPr>
          <p:cNvPr id="4" name="Picture 3">
            <a:extLst>
              <a:ext uri="{FF2B5EF4-FFF2-40B4-BE49-F238E27FC236}">
                <a16:creationId xmlns:a16="http://schemas.microsoft.com/office/drawing/2014/main" id="{E38E0CAD-EC1C-0452-0798-8F302E1D2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7172" y="4106814"/>
            <a:ext cx="3864428" cy="1988953"/>
          </a:xfrm>
          <a:prstGeom prst="rect">
            <a:avLst/>
          </a:prstGeom>
        </p:spPr>
      </p:pic>
      <p:pic>
        <p:nvPicPr>
          <p:cNvPr id="7" name="Picture 6">
            <a:extLst>
              <a:ext uri="{FF2B5EF4-FFF2-40B4-BE49-F238E27FC236}">
                <a16:creationId xmlns:a16="http://schemas.microsoft.com/office/drawing/2014/main" id="{50CF21A9-A842-6C73-CDC5-4A4DA168C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6336" y="1465869"/>
            <a:ext cx="3174349" cy="2048288"/>
          </a:xfrm>
          <a:prstGeom prst="rect">
            <a:avLst/>
          </a:prstGeom>
        </p:spPr>
      </p:pic>
      <p:pic>
        <p:nvPicPr>
          <p:cNvPr id="10" name="Picture 9">
            <a:extLst>
              <a:ext uri="{FF2B5EF4-FFF2-40B4-BE49-F238E27FC236}">
                <a16:creationId xmlns:a16="http://schemas.microsoft.com/office/drawing/2014/main" id="{AC928AEA-0152-34AC-4F95-1DCF4FFEA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553" y="4127463"/>
            <a:ext cx="3864429" cy="2173741"/>
          </a:xfrm>
          <a:prstGeom prst="rect">
            <a:avLst/>
          </a:prstGeom>
        </p:spPr>
      </p:pic>
      <p:pic>
        <p:nvPicPr>
          <p:cNvPr id="12" name="Picture 11">
            <a:extLst>
              <a:ext uri="{FF2B5EF4-FFF2-40B4-BE49-F238E27FC236}">
                <a16:creationId xmlns:a16="http://schemas.microsoft.com/office/drawing/2014/main" id="{EC5AC4EA-3500-AB0C-AB92-742777B77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554" y="1483858"/>
            <a:ext cx="3052589" cy="2013185"/>
          </a:xfrm>
          <a:prstGeom prst="rect">
            <a:avLst/>
          </a:prstGeom>
        </p:spPr>
      </p:pic>
      <p:pic>
        <p:nvPicPr>
          <p:cNvPr id="17" name="Picture 16">
            <a:extLst>
              <a:ext uri="{FF2B5EF4-FFF2-40B4-BE49-F238E27FC236}">
                <a16:creationId xmlns:a16="http://schemas.microsoft.com/office/drawing/2014/main" id="{BE2853AF-C03F-F5FF-6CAE-A08040DF1A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5879" y="1557182"/>
            <a:ext cx="3922976" cy="1958341"/>
          </a:xfrm>
          <a:prstGeom prst="rect">
            <a:avLst/>
          </a:prstGeom>
        </p:spPr>
      </p:pic>
    </p:spTree>
    <p:extLst>
      <p:ext uri="{BB962C8B-B14F-4D97-AF65-F5344CB8AC3E}">
        <p14:creationId xmlns:p14="http://schemas.microsoft.com/office/powerpoint/2010/main" val="4247109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F18474D-F58C-B662-BCF8-73F64C3FBEE5}"/>
              </a:ext>
            </a:extLst>
          </p:cNvPr>
          <p:cNvSpPr txBox="1"/>
          <p:nvPr/>
        </p:nvSpPr>
        <p:spPr>
          <a:xfrm flipH="1">
            <a:off x="114297" y="46774"/>
            <a:ext cx="756285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Source Code</a:t>
            </a:r>
          </a:p>
        </p:txBody>
      </p:sp>
      <p:pic>
        <p:nvPicPr>
          <p:cNvPr id="2" name="Picture 1">
            <a:extLst>
              <a:ext uri="{FF2B5EF4-FFF2-40B4-BE49-F238E27FC236}">
                <a16:creationId xmlns:a16="http://schemas.microsoft.com/office/drawing/2014/main" id="{1066F539-7276-2ED8-6D0E-87D4918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pic>
        <p:nvPicPr>
          <p:cNvPr id="4" name="Picture 3">
            <a:extLst>
              <a:ext uri="{FF2B5EF4-FFF2-40B4-BE49-F238E27FC236}">
                <a16:creationId xmlns:a16="http://schemas.microsoft.com/office/drawing/2014/main" id="{87BD8642-9FEE-51DE-C5CB-DDC1DDDBA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772" y="3947160"/>
            <a:ext cx="4321629" cy="2430916"/>
          </a:xfrm>
          <a:prstGeom prst="rect">
            <a:avLst/>
          </a:prstGeom>
        </p:spPr>
      </p:pic>
      <p:pic>
        <p:nvPicPr>
          <p:cNvPr id="7" name="Picture 6">
            <a:extLst>
              <a:ext uri="{FF2B5EF4-FFF2-40B4-BE49-F238E27FC236}">
                <a16:creationId xmlns:a16="http://schemas.microsoft.com/office/drawing/2014/main" id="{3267ADD8-8801-0086-0242-834019BC3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8835" y="1391671"/>
            <a:ext cx="4212771" cy="2369683"/>
          </a:xfrm>
          <a:prstGeom prst="rect">
            <a:avLst/>
          </a:prstGeom>
        </p:spPr>
      </p:pic>
      <p:pic>
        <p:nvPicPr>
          <p:cNvPr id="10" name="Picture 9">
            <a:extLst>
              <a:ext uri="{FF2B5EF4-FFF2-40B4-BE49-F238E27FC236}">
                <a16:creationId xmlns:a16="http://schemas.microsoft.com/office/drawing/2014/main" id="{34F1461E-92D3-FFAA-8483-21940413F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084" y="4257266"/>
            <a:ext cx="3200400" cy="1800225"/>
          </a:xfrm>
          <a:prstGeom prst="rect">
            <a:avLst/>
          </a:prstGeom>
        </p:spPr>
      </p:pic>
      <p:pic>
        <p:nvPicPr>
          <p:cNvPr id="12" name="Picture 11">
            <a:extLst>
              <a:ext uri="{FF2B5EF4-FFF2-40B4-BE49-F238E27FC236}">
                <a16:creationId xmlns:a16="http://schemas.microsoft.com/office/drawing/2014/main" id="{18150957-706B-6D7E-0B15-B9A702E2C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955" y="1394322"/>
            <a:ext cx="4582887" cy="2171836"/>
          </a:xfrm>
          <a:prstGeom prst="rect">
            <a:avLst/>
          </a:prstGeom>
        </p:spPr>
      </p:pic>
    </p:spTree>
    <p:extLst>
      <p:ext uri="{BB962C8B-B14F-4D97-AF65-F5344CB8AC3E}">
        <p14:creationId xmlns:p14="http://schemas.microsoft.com/office/powerpoint/2010/main" val="61515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F18474D-F58C-B662-BCF8-73F64C3FBEE5}"/>
              </a:ext>
            </a:extLst>
          </p:cNvPr>
          <p:cNvSpPr txBox="1"/>
          <p:nvPr/>
        </p:nvSpPr>
        <p:spPr>
          <a:xfrm flipH="1">
            <a:off x="114297" y="46774"/>
            <a:ext cx="756285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Source Code</a:t>
            </a:r>
          </a:p>
        </p:txBody>
      </p:sp>
      <p:pic>
        <p:nvPicPr>
          <p:cNvPr id="2" name="Picture 1">
            <a:extLst>
              <a:ext uri="{FF2B5EF4-FFF2-40B4-BE49-F238E27FC236}">
                <a16:creationId xmlns:a16="http://schemas.microsoft.com/office/drawing/2014/main" id="{1066F539-7276-2ED8-6D0E-87D4918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pic>
        <p:nvPicPr>
          <p:cNvPr id="4" name="Picture 3">
            <a:extLst>
              <a:ext uri="{FF2B5EF4-FFF2-40B4-BE49-F238E27FC236}">
                <a16:creationId xmlns:a16="http://schemas.microsoft.com/office/drawing/2014/main" id="{F449084B-A09F-2AB6-5041-7C2579ACE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84" y="1366615"/>
            <a:ext cx="4777741" cy="2425977"/>
          </a:xfrm>
          <a:prstGeom prst="rect">
            <a:avLst/>
          </a:prstGeom>
        </p:spPr>
      </p:pic>
      <p:pic>
        <p:nvPicPr>
          <p:cNvPr id="7" name="Picture 6">
            <a:extLst>
              <a:ext uri="{FF2B5EF4-FFF2-40B4-BE49-F238E27FC236}">
                <a16:creationId xmlns:a16="http://schemas.microsoft.com/office/drawing/2014/main" id="{A3B3AE6C-CAD4-4209-E059-CD76E74BD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650" y="4404659"/>
            <a:ext cx="3398520" cy="1911667"/>
          </a:xfrm>
          <a:prstGeom prst="rect">
            <a:avLst/>
          </a:prstGeom>
        </p:spPr>
      </p:pic>
      <p:pic>
        <p:nvPicPr>
          <p:cNvPr id="10" name="Picture 9">
            <a:extLst>
              <a:ext uri="{FF2B5EF4-FFF2-40B4-BE49-F238E27FC236}">
                <a16:creationId xmlns:a16="http://schemas.microsoft.com/office/drawing/2014/main" id="{FBBCA3E4-D44A-F645-B793-6E00CB8951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5628" y="1408613"/>
            <a:ext cx="5083628" cy="2373085"/>
          </a:xfrm>
          <a:prstGeom prst="rect">
            <a:avLst/>
          </a:prstGeom>
        </p:spPr>
      </p:pic>
      <p:pic>
        <p:nvPicPr>
          <p:cNvPr id="12" name="Picture 11">
            <a:extLst>
              <a:ext uri="{FF2B5EF4-FFF2-40B4-BE49-F238E27FC236}">
                <a16:creationId xmlns:a16="http://schemas.microsoft.com/office/drawing/2014/main" id="{401E75EE-D15E-8E19-AB84-3B9EA957C5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979" y="4198033"/>
            <a:ext cx="3818437" cy="2118293"/>
          </a:xfrm>
          <a:prstGeom prst="rect">
            <a:avLst/>
          </a:prstGeom>
        </p:spPr>
      </p:pic>
    </p:spTree>
    <p:extLst>
      <p:ext uri="{BB962C8B-B14F-4D97-AF65-F5344CB8AC3E}">
        <p14:creationId xmlns:p14="http://schemas.microsoft.com/office/powerpoint/2010/main" val="3029346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F18474D-F58C-B662-BCF8-73F64C3FBEE5}"/>
              </a:ext>
            </a:extLst>
          </p:cNvPr>
          <p:cNvSpPr txBox="1"/>
          <p:nvPr/>
        </p:nvSpPr>
        <p:spPr>
          <a:xfrm flipH="1">
            <a:off x="114297" y="46774"/>
            <a:ext cx="756285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Source Code</a:t>
            </a:r>
          </a:p>
        </p:txBody>
      </p:sp>
      <p:pic>
        <p:nvPicPr>
          <p:cNvPr id="2" name="Picture 1">
            <a:extLst>
              <a:ext uri="{FF2B5EF4-FFF2-40B4-BE49-F238E27FC236}">
                <a16:creationId xmlns:a16="http://schemas.microsoft.com/office/drawing/2014/main" id="{1066F539-7276-2ED8-6D0E-87D4918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pic>
        <p:nvPicPr>
          <p:cNvPr id="4" name="Picture 3">
            <a:extLst>
              <a:ext uri="{FF2B5EF4-FFF2-40B4-BE49-F238E27FC236}">
                <a16:creationId xmlns:a16="http://schemas.microsoft.com/office/drawing/2014/main" id="{0135ABDF-49C6-F543-3E87-95CA400BA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99" y="1473131"/>
            <a:ext cx="5257800" cy="2259045"/>
          </a:xfrm>
          <a:prstGeom prst="rect">
            <a:avLst/>
          </a:prstGeom>
        </p:spPr>
      </p:pic>
      <p:pic>
        <p:nvPicPr>
          <p:cNvPr id="7" name="Picture 6">
            <a:extLst>
              <a:ext uri="{FF2B5EF4-FFF2-40B4-BE49-F238E27FC236}">
                <a16:creationId xmlns:a16="http://schemas.microsoft.com/office/drawing/2014/main" id="{0B49B8F7-C0DC-D116-12F0-8FABE3667B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98" y="3848139"/>
            <a:ext cx="5257799" cy="2612029"/>
          </a:xfrm>
          <a:prstGeom prst="rect">
            <a:avLst/>
          </a:prstGeom>
        </p:spPr>
      </p:pic>
      <p:pic>
        <p:nvPicPr>
          <p:cNvPr id="10" name="Picture 9">
            <a:extLst>
              <a:ext uri="{FF2B5EF4-FFF2-40B4-BE49-F238E27FC236}">
                <a16:creationId xmlns:a16="http://schemas.microsoft.com/office/drawing/2014/main" id="{CFB10881-77AD-6026-02C0-961F09B04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9874" y="2004058"/>
            <a:ext cx="5174831" cy="2910842"/>
          </a:xfrm>
          <a:prstGeom prst="rect">
            <a:avLst/>
          </a:prstGeom>
        </p:spPr>
      </p:pic>
    </p:spTree>
    <p:extLst>
      <p:ext uri="{BB962C8B-B14F-4D97-AF65-F5344CB8AC3E}">
        <p14:creationId xmlns:p14="http://schemas.microsoft.com/office/powerpoint/2010/main" val="3927523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F18474D-F58C-B662-BCF8-73F64C3FBEE5}"/>
              </a:ext>
            </a:extLst>
          </p:cNvPr>
          <p:cNvSpPr txBox="1"/>
          <p:nvPr/>
        </p:nvSpPr>
        <p:spPr>
          <a:xfrm flipH="1">
            <a:off x="114297" y="46774"/>
            <a:ext cx="756285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Source Code</a:t>
            </a:r>
          </a:p>
        </p:txBody>
      </p:sp>
      <p:pic>
        <p:nvPicPr>
          <p:cNvPr id="2" name="Picture 1">
            <a:extLst>
              <a:ext uri="{FF2B5EF4-FFF2-40B4-BE49-F238E27FC236}">
                <a16:creationId xmlns:a16="http://schemas.microsoft.com/office/drawing/2014/main" id="{1066F539-7276-2ED8-6D0E-87D4918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pic>
        <p:nvPicPr>
          <p:cNvPr id="4" name="Picture 3">
            <a:extLst>
              <a:ext uri="{FF2B5EF4-FFF2-40B4-BE49-F238E27FC236}">
                <a16:creationId xmlns:a16="http://schemas.microsoft.com/office/drawing/2014/main" id="{D1A6324A-51D1-B2A2-EB2B-DFB863A53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393" y="959493"/>
            <a:ext cx="5515428" cy="5305386"/>
          </a:xfrm>
          <a:prstGeom prst="rect">
            <a:avLst/>
          </a:prstGeom>
        </p:spPr>
      </p:pic>
      <p:pic>
        <p:nvPicPr>
          <p:cNvPr id="7" name="Picture 6">
            <a:extLst>
              <a:ext uri="{FF2B5EF4-FFF2-40B4-BE49-F238E27FC236}">
                <a16:creationId xmlns:a16="http://schemas.microsoft.com/office/drawing/2014/main" id="{FCABA9D0-873B-5CBF-B834-52034B66E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4" y="966183"/>
            <a:ext cx="5835101" cy="5305389"/>
          </a:xfrm>
          <a:prstGeom prst="rect">
            <a:avLst/>
          </a:prstGeom>
        </p:spPr>
      </p:pic>
    </p:spTree>
    <p:extLst>
      <p:ext uri="{BB962C8B-B14F-4D97-AF65-F5344CB8AC3E}">
        <p14:creationId xmlns:p14="http://schemas.microsoft.com/office/powerpoint/2010/main" val="320159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1F18474D-F58C-B662-BCF8-73F64C3FBEE5}"/>
              </a:ext>
            </a:extLst>
          </p:cNvPr>
          <p:cNvSpPr txBox="1"/>
          <p:nvPr/>
        </p:nvSpPr>
        <p:spPr>
          <a:xfrm flipH="1">
            <a:off x="114297" y="46774"/>
            <a:ext cx="303276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Future Work</a:t>
            </a:r>
          </a:p>
        </p:txBody>
      </p:sp>
      <p:sp>
        <p:nvSpPr>
          <p:cNvPr id="2" name="TextBox 1">
            <a:extLst>
              <a:ext uri="{FF2B5EF4-FFF2-40B4-BE49-F238E27FC236}">
                <a16:creationId xmlns:a16="http://schemas.microsoft.com/office/drawing/2014/main" id="{1FC5EA7A-83B3-1216-7A40-9DF61401F74B}"/>
              </a:ext>
            </a:extLst>
          </p:cNvPr>
          <p:cNvSpPr txBox="1"/>
          <p:nvPr/>
        </p:nvSpPr>
        <p:spPr>
          <a:xfrm>
            <a:off x="511728" y="822121"/>
            <a:ext cx="10838574" cy="2308324"/>
          </a:xfrm>
          <a:prstGeom prst="rect">
            <a:avLst/>
          </a:prstGeom>
          <a:noFill/>
        </p:spPr>
        <p:txBody>
          <a:bodyPr wrap="square" rtlCol="0">
            <a:spAutoFit/>
          </a:bodyPr>
          <a:lstStyle/>
          <a:p>
            <a:r>
              <a:rPr lang="en-IN" dirty="0"/>
              <a:t>Since with the basic working of the page this project still needs a lot of improvements and enhancements:</a:t>
            </a:r>
          </a:p>
          <a:p>
            <a:endParaRPr lang="en-IN" dirty="0"/>
          </a:p>
          <a:p>
            <a:r>
              <a:rPr lang="en-IN" dirty="0" err="1"/>
              <a:t>Fgngf</a:t>
            </a:r>
            <a:endParaRPr lang="en-IN" dirty="0"/>
          </a:p>
          <a:p>
            <a:r>
              <a:rPr lang="en-IN" dirty="0" err="1"/>
              <a:t>Dhdh</a:t>
            </a:r>
            <a:endParaRPr lang="en-IN" dirty="0"/>
          </a:p>
          <a:p>
            <a:r>
              <a:rPr lang="en-IN" dirty="0" err="1"/>
              <a:t>Dfhdh</a:t>
            </a:r>
            <a:endParaRPr lang="en-IN" dirty="0"/>
          </a:p>
          <a:p>
            <a:r>
              <a:rPr lang="en-IN" dirty="0" err="1"/>
              <a:t>Dfhdh</a:t>
            </a:r>
            <a:endParaRPr lang="en-IN" dirty="0"/>
          </a:p>
          <a:p>
            <a:r>
              <a:rPr lang="en-IN" dirty="0" err="1"/>
              <a:t>Dhd</a:t>
            </a:r>
            <a:endParaRPr lang="en-IN" dirty="0"/>
          </a:p>
          <a:p>
            <a:r>
              <a:rPr lang="en-IN" dirty="0"/>
              <a:t>h  {EDITTTTTT}</a:t>
            </a:r>
          </a:p>
        </p:txBody>
      </p:sp>
      <p:sp>
        <p:nvSpPr>
          <p:cNvPr id="22" name="TextBox 21">
            <a:extLst>
              <a:ext uri="{FF2B5EF4-FFF2-40B4-BE49-F238E27FC236}">
                <a16:creationId xmlns:a16="http://schemas.microsoft.com/office/drawing/2014/main" id="{24889604-235D-DA88-2197-C6AEDC8B04B3}"/>
              </a:ext>
            </a:extLst>
          </p:cNvPr>
          <p:cNvSpPr txBox="1"/>
          <p:nvPr/>
        </p:nvSpPr>
        <p:spPr>
          <a:xfrm flipH="1">
            <a:off x="511728" y="3514123"/>
            <a:ext cx="3032762" cy="646331"/>
          </a:xfrm>
          <a:prstGeom prst="rect">
            <a:avLst/>
          </a:prstGeom>
          <a:noFill/>
        </p:spPr>
        <p:txBody>
          <a:bodyPr wrap="square" rtlCol="0">
            <a:spAutoFit/>
          </a:bodyPr>
          <a:lstStyle/>
          <a:p>
            <a:r>
              <a:rPr lang="en-IN" sz="3600" dirty="0">
                <a:solidFill>
                  <a:srgbClr val="F70953"/>
                </a:solidFill>
                <a:latin typeface="Eras Demi ITC" panose="020B0805030504020804" pitchFamily="34" charset="0"/>
              </a:rPr>
              <a:t>Code links </a:t>
            </a:r>
          </a:p>
        </p:txBody>
      </p:sp>
      <p:pic>
        <p:nvPicPr>
          <p:cNvPr id="5" name="Google Shape;207;p32">
            <a:extLst>
              <a:ext uri="{FF2B5EF4-FFF2-40B4-BE49-F238E27FC236}">
                <a16:creationId xmlns:a16="http://schemas.microsoft.com/office/drawing/2014/main" id="{E0F1FC60-136F-17AA-2CEC-54C7F739A576}"/>
              </a:ext>
            </a:extLst>
          </p:cNvPr>
          <p:cNvPicPr preferRelativeResize="0"/>
          <p:nvPr/>
        </p:nvPicPr>
        <p:blipFill>
          <a:blip r:embed="rId2">
            <a:alphaModFix amt="80000"/>
          </a:blip>
          <a:stretch>
            <a:fillRect/>
          </a:stretch>
        </p:blipFill>
        <p:spPr>
          <a:xfrm rot="17629058" flipH="1">
            <a:off x="6064824" y="5047656"/>
            <a:ext cx="744836" cy="777921"/>
          </a:xfrm>
          <a:prstGeom prst="rect">
            <a:avLst/>
          </a:prstGeom>
          <a:noFill/>
          <a:ln>
            <a:noFill/>
          </a:ln>
        </p:spPr>
      </p:pic>
      <p:pic>
        <p:nvPicPr>
          <p:cNvPr id="7" name="Google Shape;207;p32">
            <a:extLst>
              <a:ext uri="{FF2B5EF4-FFF2-40B4-BE49-F238E27FC236}">
                <a16:creationId xmlns:a16="http://schemas.microsoft.com/office/drawing/2014/main" id="{8748A079-D887-2D37-CE3A-E04B0648DDCB}"/>
              </a:ext>
            </a:extLst>
          </p:cNvPr>
          <p:cNvPicPr preferRelativeResize="0"/>
          <p:nvPr/>
        </p:nvPicPr>
        <p:blipFill>
          <a:blip r:embed="rId2">
            <a:alphaModFix amt="80000"/>
          </a:blip>
          <a:stretch>
            <a:fillRect/>
          </a:stretch>
        </p:blipFill>
        <p:spPr>
          <a:xfrm rot="17268815" flipH="1">
            <a:off x="6376284" y="4128883"/>
            <a:ext cx="713595" cy="774307"/>
          </a:xfrm>
          <a:prstGeom prst="rect">
            <a:avLst/>
          </a:prstGeom>
          <a:noFill/>
          <a:ln>
            <a:noFill/>
          </a:ln>
        </p:spPr>
      </p:pic>
      <p:pic>
        <p:nvPicPr>
          <p:cNvPr id="9" name="Picture 8">
            <a:extLst>
              <a:ext uri="{FF2B5EF4-FFF2-40B4-BE49-F238E27FC236}">
                <a16:creationId xmlns:a16="http://schemas.microsoft.com/office/drawing/2014/main" id="{23C4F330-D89B-185D-50DD-83722457E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9531" y="5288747"/>
            <a:ext cx="2407459" cy="1462573"/>
          </a:xfrm>
          <a:prstGeom prst="rect">
            <a:avLst/>
          </a:prstGeom>
        </p:spPr>
      </p:pic>
    </p:spTree>
    <p:extLst>
      <p:ext uri="{BB962C8B-B14F-4D97-AF65-F5344CB8AC3E}">
        <p14:creationId xmlns:p14="http://schemas.microsoft.com/office/powerpoint/2010/main" val="816637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6223A59-2AC9-2B32-B4C6-D4B59015EE52}"/>
              </a:ext>
            </a:extLst>
          </p:cNvPr>
          <p:cNvSpPr txBox="1"/>
          <p:nvPr/>
        </p:nvSpPr>
        <p:spPr>
          <a:xfrm>
            <a:off x="655320" y="441674"/>
            <a:ext cx="9601200" cy="923330"/>
          </a:xfrm>
          <a:prstGeom prst="rect">
            <a:avLst/>
          </a:prstGeom>
          <a:noFill/>
        </p:spPr>
        <p:txBody>
          <a:bodyPr wrap="square" rtlCol="0">
            <a:spAutoFit/>
          </a:bodyPr>
          <a:lstStyle/>
          <a:p>
            <a:r>
              <a:rPr lang="en-IN" sz="5400" dirty="0">
                <a:latin typeface="Kristen ITC" panose="03050502040202030202" pitchFamily="66" charset="0"/>
              </a:rPr>
              <a:t>Bibliography </a:t>
            </a:r>
          </a:p>
        </p:txBody>
      </p:sp>
      <p:sp>
        <p:nvSpPr>
          <p:cNvPr id="20" name="TextBox 19">
            <a:extLst>
              <a:ext uri="{FF2B5EF4-FFF2-40B4-BE49-F238E27FC236}">
                <a16:creationId xmlns:a16="http://schemas.microsoft.com/office/drawing/2014/main" id="{3AF6D2EB-37FF-244F-822D-139DBB8B3300}"/>
              </a:ext>
            </a:extLst>
          </p:cNvPr>
          <p:cNvSpPr txBox="1"/>
          <p:nvPr/>
        </p:nvSpPr>
        <p:spPr>
          <a:xfrm>
            <a:off x="3043052" y="2113802"/>
            <a:ext cx="8489648" cy="523220"/>
          </a:xfrm>
          <a:prstGeom prst="rect">
            <a:avLst/>
          </a:prstGeom>
          <a:noFill/>
        </p:spPr>
        <p:txBody>
          <a:bodyPr wrap="square" rtlCol="0">
            <a:spAutoFit/>
          </a:bodyPr>
          <a:lstStyle/>
          <a:p>
            <a:r>
              <a:rPr lang="en-IN" sz="2800" dirty="0">
                <a:latin typeface="Kristen ITC" panose="03050502040202030202" pitchFamily="66" charset="0"/>
              </a:rPr>
              <a:t>https://www.w3schools.com</a:t>
            </a:r>
          </a:p>
        </p:txBody>
      </p:sp>
      <p:pic>
        <p:nvPicPr>
          <p:cNvPr id="22" name="Google Shape;207;p32">
            <a:extLst>
              <a:ext uri="{FF2B5EF4-FFF2-40B4-BE49-F238E27FC236}">
                <a16:creationId xmlns:a16="http://schemas.microsoft.com/office/drawing/2014/main" id="{0D7A47C2-CC6B-1443-80D1-4A6788C26842}"/>
              </a:ext>
            </a:extLst>
          </p:cNvPr>
          <p:cNvPicPr preferRelativeResize="0"/>
          <p:nvPr/>
        </p:nvPicPr>
        <p:blipFill>
          <a:blip r:embed="rId2">
            <a:alphaModFix amt="80000"/>
          </a:blip>
          <a:stretch>
            <a:fillRect/>
          </a:stretch>
        </p:blipFill>
        <p:spPr>
          <a:xfrm rot="2206390" flipH="1">
            <a:off x="219493" y="1726577"/>
            <a:ext cx="1694504" cy="1614238"/>
          </a:xfrm>
          <a:prstGeom prst="rect">
            <a:avLst/>
          </a:prstGeom>
          <a:noFill/>
          <a:ln>
            <a:noFill/>
          </a:ln>
        </p:spPr>
      </p:pic>
      <p:pic>
        <p:nvPicPr>
          <p:cNvPr id="25" name="Google Shape;207;p32">
            <a:extLst>
              <a:ext uri="{FF2B5EF4-FFF2-40B4-BE49-F238E27FC236}">
                <a16:creationId xmlns:a16="http://schemas.microsoft.com/office/drawing/2014/main" id="{32FFC701-4CF3-3A93-9E1A-696912CF7124}"/>
              </a:ext>
            </a:extLst>
          </p:cNvPr>
          <p:cNvPicPr preferRelativeResize="0"/>
          <p:nvPr/>
        </p:nvPicPr>
        <p:blipFill>
          <a:blip r:embed="rId2">
            <a:alphaModFix amt="80000"/>
          </a:blip>
          <a:stretch>
            <a:fillRect/>
          </a:stretch>
        </p:blipFill>
        <p:spPr>
          <a:xfrm rot="13683622" flipH="1">
            <a:off x="10165700" y="4216756"/>
            <a:ext cx="1782334" cy="1622575"/>
          </a:xfrm>
          <a:prstGeom prst="rect">
            <a:avLst/>
          </a:prstGeom>
          <a:noFill/>
          <a:ln>
            <a:noFill/>
          </a:ln>
        </p:spPr>
      </p:pic>
      <p:sp>
        <p:nvSpPr>
          <p:cNvPr id="6" name="TextBox 5">
            <a:extLst>
              <a:ext uri="{FF2B5EF4-FFF2-40B4-BE49-F238E27FC236}">
                <a16:creationId xmlns:a16="http://schemas.microsoft.com/office/drawing/2014/main" id="{0E89C75D-40DF-18DE-E87B-6BDA78A7A78D}"/>
              </a:ext>
            </a:extLst>
          </p:cNvPr>
          <p:cNvSpPr txBox="1"/>
          <p:nvPr/>
        </p:nvSpPr>
        <p:spPr>
          <a:xfrm>
            <a:off x="3475059" y="2649176"/>
            <a:ext cx="8489648" cy="523220"/>
          </a:xfrm>
          <a:prstGeom prst="rect">
            <a:avLst/>
          </a:prstGeom>
          <a:noFill/>
        </p:spPr>
        <p:txBody>
          <a:bodyPr wrap="square" rtlCol="0">
            <a:spAutoFit/>
          </a:bodyPr>
          <a:lstStyle/>
          <a:p>
            <a:r>
              <a:rPr lang="en-IN" sz="2800" dirty="0">
                <a:latin typeface="Kristen ITC" panose="03050502040202030202" pitchFamily="66" charset="0"/>
              </a:rPr>
              <a:t>https://www.github.com</a:t>
            </a:r>
          </a:p>
        </p:txBody>
      </p:sp>
      <p:sp>
        <p:nvSpPr>
          <p:cNvPr id="17" name="TextBox 16">
            <a:extLst>
              <a:ext uri="{FF2B5EF4-FFF2-40B4-BE49-F238E27FC236}">
                <a16:creationId xmlns:a16="http://schemas.microsoft.com/office/drawing/2014/main" id="{CF70A762-5B9F-EB54-B3D3-8B973CC78732}"/>
              </a:ext>
            </a:extLst>
          </p:cNvPr>
          <p:cNvSpPr txBox="1"/>
          <p:nvPr/>
        </p:nvSpPr>
        <p:spPr>
          <a:xfrm>
            <a:off x="3951744" y="3259190"/>
            <a:ext cx="8489648" cy="523220"/>
          </a:xfrm>
          <a:prstGeom prst="rect">
            <a:avLst/>
          </a:prstGeom>
          <a:noFill/>
        </p:spPr>
        <p:txBody>
          <a:bodyPr wrap="square" rtlCol="0">
            <a:spAutoFit/>
          </a:bodyPr>
          <a:lstStyle/>
          <a:p>
            <a:r>
              <a:rPr lang="en-IN" sz="2800" dirty="0">
                <a:latin typeface="Kristen ITC" panose="03050502040202030202" pitchFamily="66" charset="0"/>
              </a:rPr>
              <a:t>https://www.youtube.com</a:t>
            </a:r>
          </a:p>
        </p:txBody>
      </p:sp>
      <p:sp>
        <p:nvSpPr>
          <p:cNvPr id="19" name="TextBox 18">
            <a:extLst>
              <a:ext uri="{FF2B5EF4-FFF2-40B4-BE49-F238E27FC236}">
                <a16:creationId xmlns:a16="http://schemas.microsoft.com/office/drawing/2014/main" id="{562B2C45-4F34-68C8-02E0-D709098DAC23}"/>
              </a:ext>
            </a:extLst>
          </p:cNvPr>
          <p:cNvSpPr txBox="1"/>
          <p:nvPr/>
        </p:nvSpPr>
        <p:spPr>
          <a:xfrm>
            <a:off x="4231905" y="3841848"/>
            <a:ext cx="8489648" cy="523220"/>
          </a:xfrm>
          <a:prstGeom prst="rect">
            <a:avLst/>
          </a:prstGeom>
          <a:noFill/>
        </p:spPr>
        <p:txBody>
          <a:bodyPr wrap="square" rtlCol="0">
            <a:spAutoFit/>
          </a:bodyPr>
          <a:lstStyle/>
          <a:p>
            <a:r>
              <a:rPr lang="en-IN" sz="2800" dirty="0">
                <a:latin typeface="Kristen ITC" panose="03050502040202030202" pitchFamily="66" charset="0"/>
              </a:rPr>
              <a:t>https://www.javascripttutorial.net</a:t>
            </a:r>
          </a:p>
        </p:txBody>
      </p:sp>
      <p:sp>
        <p:nvSpPr>
          <p:cNvPr id="26" name="TextBox 25">
            <a:extLst>
              <a:ext uri="{FF2B5EF4-FFF2-40B4-BE49-F238E27FC236}">
                <a16:creationId xmlns:a16="http://schemas.microsoft.com/office/drawing/2014/main" id="{C8766BB4-3477-42F8-D6AB-8DA2DE373725}"/>
              </a:ext>
            </a:extLst>
          </p:cNvPr>
          <p:cNvSpPr txBox="1"/>
          <p:nvPr/>
        </p:nvSpPr>
        <p:spPr>
          <a:xfrm>
            <a:off x="4625151" y="4383989"/>
            <a:ext cx="8489648" cy="523220"/>
          </a:xfrm>
          <a:prstGeom prst="rect">
            <a:avLst/>
          </a:prstGeom>
          <a:noFill/>
        </p:spPr>
        <p:txBody>
          <a:bodyPr wrap="square" rtlCol="0">
            <a:spAutoFit/>
          </a:bodyPr>
          <a:lstStyle/>
          <a:p>
            <a:r>
              <a:rPr lang="en-IN" sz="2800" dirty="0">
                <a:latin typeface="Kristen ITC" panose="03050502040202030202" pitchFamily="66" charset="0"/>
              </a:rPr>
              <a:t>https://www.mongodb.com</a:t>
            </a:r>
          </a:p>
        </p:txBody>
      </p:sp>
      <p:sp>
        <p:nvSpPr>
          <p:cNvPr id="27" name="TextBox 26">
            <a:extLst>
              <a:ext uri="{FF2B5EF4-FFF2-40B4-BE49-F238E27FC236}">
                <a16:creationId xmlns:a16="http://schemas.microsoft.com/office/drawing/2014/main" id="{5B345C48-20A7-6E87-8F02-A94C024D734E}"/>
              </a:ext>
            </a:extLst>
          </p:cNvPr>
          <p:cNvSpPr txBox="1"/>
          <p:nvPr/>
        </p:nvSpPr>
        <p:spPr>
          <a:xfrm>
            <a:off x="5242916" y="4947726"/>
            <a:ext cx="8489648" cy="523220"/>
          </a:xfrm>
          <a:prstGeom prst="rect">
            <a:avLst/>
          </a:prstGeom>
          <a:noFill/>
        </p:spPr>
        <p:txBody>
          <a:bodyPr wrap="square" rtlCol="0">
            <a:spAutoFit/>
          </a:bodyPr>
          <a:lstStyle/>
          <a:p>
            <a:r>
              <a:rPr lang="en-IN" sz="2800" dirty="0">
                <a:latin typeface="Kristen ITC" panose="03050502040202030202" pitchFamily="66" charset="0"/>
              </a:rPr>
              <a:t>https://www.reactjs.com</a:t>
            </a:r>
          </a:p>
        </p:txBody>
      </p:sp>
    </p:spTree>
    <p:extLst>
      <p:ext uri="{BB962C8B-B14F-4D97-AF65-F5344CB8AC3E}">
        <p14:creationId xmlns:p14="http://schemas.microsoft.com/office/powerpoint/2010/main" val="161747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6EC2ED8-C1E0-6CD2-C21F-77B954EB1835}"/>
              </a:ext>
            </a:extLst>
          </p:cNvPr>
          <p:cNvGrpSpPr/>
          <p:nvPr/>
        </p:nvGrpSpPr>
        <p:grpSpPr>
          <a:xfrm rot="19842960">
            <a:off x="8667512" y="-1883261"/>
            <a:ext cx="7425928" cy="4114800"/>
            <a:chOff x="9048512" y="-300908"/>
            <a:chExt cx="7425928" cy="4114800"/>
          </a:xfrm>
        </p:grpSpPr>
        <p:sp>
          <p:nvSpPr>
            <p:cNvPr id="2" name="Isosceles Triangle 1">
              <a:extLst>
                <a:ext uri="{FF2B5EF4-FFF2-40B4-BE49-F238E27FC236}">
                  <a16:creationId xmlns:a16="http://schemas.microsoft.com/office/drawing/2014/main" id="{5D0288C5-B856-FFCD-924F-3A633BE23ACA}"/>
                </a:ext>
              </a:extLst>
            </p:cNvPr>
            <p:cNvSpPr/>
            <p:nvPr/>
          </p:nvSpPr>
          <p:spPr>
            <a:xfrm>
              <a:off x="9433560" y="-213360"/>
              <a:ext cx="7040880" cy="3901440"/>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Isosceles Triangle 2">
              <a:extLst>
                <a:ext uri="{FF2B5EF4-FFF2-40B4-BE49-F238E27FC236}">
                  <a16:creationId xmlns:a16="http://schemas.microsoft.com/office/drawing/2014/main" id="{5D4D337C-E1CA-0C39-A8E2-CED023A7ED47}"/>
                </a:ext>
              </a:extLst>
            </p:cNvPr>
            <p:cNvSpPr/>
            <p:nvPr/>
          </p:nvSpPr>
          <p:spPr>
            <a:xfrm>
              <a:off x="9784080" y="0"/>
              <a:ext cx="6339840" cy="3512985"/>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DAFA87BC-0B01-0B73-ED03-C07B38703355}"/>
                </a:ext>
              </a:extLst>
            </p:cNvPr>
            <p:cNvSpPr/>
            <p:nvPr/>
          </p:nvSpPr>
          <p:spPr>
            <a:xfrm>
              <a:off x="10104120" y="498236"/>
              <a:ext cx="5242560" cy="2904968"/>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455B662C-8DA7-7000-6AE0-6D005539621C}"/>
                </a:ext>
              </a:extLst>
            </p:cNvPr>
            <p:cNvSpPr/>
            <p:nvPr/>
          </p:nvSpPr>
          <p:spPr>
            <a:xfrm>
              <a:off x="9048512" y="-300908"/>
              <a:ext cx="7425928" cy="4114800"/>
            </a:xfrm>
            <a:prstGeom prst="triangle">
              <a:avLst/>
            </a:prstGeom>
            <a:noFill/>
            <a:ln w="57150">
              <a:solidFill>
                <a:srgbClr val="F0B01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0C7F6878-DCDE-B001-2BED-3832225F3B34}"/>
              </a:ext>
            </a:extLst>
          </p:cNvPr>
          <p:cNvGrpSpPr/>
          <p:nvPr/>
        </p:nvGrpSpPr>
        <p:grpSpPr>
          <a:xfrm rot="10116909">
            <a:off x="-3937245" y="3866239"/>
            <a:ext cx="7425928" cy="4114800"/>
            <a:chOff x="9048512" y="-300908"/>
            <a:chExt cx="7425928" cy="4114800"/>
          </a:xfrm>
        </p:grpSpPr>
        <p:sp>
          <p:nvSpPr>
            <p:cNvPr id="12" name="Isosceles Triangle 11">
              <a:extLst>
                <a:ext uri="{FF2B5EF4-FFF2-40B4-BE49-F238E27FC236}">
                  <a16:creationId xmlns:a16="http://schemas.microsoft.com/office/drawing/2014/main" id="{969319DC-6D6B-2302-E510-61C65620184A}"/>
                </a:ext>
              </a:extLst>
            </p:cNvPr>
            <p:cNvSpPr/>
            <p:nvPr/>
          </p:nvSpPr>
          <p:spPr>
            <a:xfrm>
              <a:off x="9433560" y="-213360"/>
              <a:ext cx="7040880" cy="3901440"/>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7A785CA0-1FF1-60BB-9322-8B8FD677C250}"/>
                </a:ext>
              </a:extLst>
            </p:cNvPr>
            <p:cNvSpPr/>
            <p:nvPr/>
          </p:nvSpPr>
          <p:spPr>
            <a:xfrm>
              <a:off x="9784080" y="0"/>
              <a:ext cx="6339840" cy="3512985"/>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53365FC6-5579-6ED9-5124-70694A658E1A}"/>
                </a:ext>
              </a:extLst>
            </p:cNvPr>
            <p:cNvSpPr/>
            <p:nvPr/>
          </p:nvSpPr>
          <p:spPr>
            <a:xfrm>
              <a:off x="10104120" y="498236"/>
              <a:ext cx="5242560" cy="2904968"/>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879B940D-238F-7CFF-C5F9-2E2A9AF6C04B}"/>
                </a:ext>
              </a:extLst>
            </p:cNvPr>
            <p:cNvSpPr/>
            <p:nvPr/>
          </p:nvSpPr>
          <p:spPr>
            <a:xfrm>
              <a:off x="9048512" y="-300908"/>
              <a:ext cx="7425928" cy="4114800"/>
            </a:xfrm>
            <a:prstGeom prst="triangle">
              <a:avLst/>
            </a:prstGeom>
            <a:noFill/>
            <a:ln w="57150">
              <a:solidFill>
                <a:srgbClr val="F0B01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9" name="Google Shape;207;p32">
            <a:extLst>
              <a:ext uri="{FF2B5EF4-FFF2-40B4-BE49-F238E27FC236}">
                <a16:creationId xmlns:a16="http://schemas.microsoft.com/office/drawing/2014/main" id="{02B91C35-9CE0-43D3-0698-24C18F93D3B4}"/>
              </a:ext>
            </a:extLst>
          </p:cNvPr>
          <p:cNvPicPr preferRelativeResize="0"/>
          <p:nvPr/>
        </p:nvPicPr>
        <p:blipFill>
          <a:blip r:embed="rId2">
            <a:alphaModFix amt="80000"/>
          </a:blip>
          <a:stretch>
            <a:fillRect/>
          </a:stretch>
        </p:blipFill>
        <p:spPr>
          <a:xfrm rot="14429467" flipH="1">
            <a:off x="8265947" y="1121118"/>
            <a:ext cx="1841048" cy="1348068"/>
          </a:xfrm>
          <a:prstGeom prst="rect">
            <a:avLst/>
          </a:prstGeom>
          <a:noFill/>
          <a:ln>
            <a:noFill/>
          </a:ln>
        </p:spPr>
      </p:pic>
      <p:sp>
        <p:nvSpPr>
          <p:cNvPr id="20" name="TextBox 19">
            <a:extLst>
              <a:ext uri="{FF2B5EF4-FFF2-40B4-BE49-F238E27FC236}">
                <a16:creationId xmlns:a16="http://schemas.microsoft.com/office/drawing/2014/main" id="{3AF6D2EB-37FF-244F-822D-139DBB8B3300}"/>
              </a:ext>
            </a:extLst>
          </p:cNvPr>
          <p:cNvSpPr txBox="1"/>
          <p:nvPr/>
        </p:nvSpPr>
        <p:spPr>
          <a:xfrm>
            <a:off x="768272" y="430114"/>
            <a:ext cx="8489648" cy="923330"/>
          </a:xfrm>
          <a:prstGeom prst="rect">
            <a:avLst/>
          </a:prstGeom>
          <a:noFill/>
        </p:spPr>
        <p:txBody>
          <a:bodyPr wrap="square" rtlCol="0">
            <a:spAutoFit/>
          </a:bodyPr>
          <a:lstStyle/>
          <a:p>
            <a:r>
              <a:rPr lang="en-IN" sz="5400" dirty="0">
                <a:latin typeface="Kristen ITC" panose="03050502040202030202" pitchFamily="66" charset="0"/>
              </a:rPr>
              <a:t> </a:t>
            </a:r>
            <a:r>
              <a:rPr lang="en-IN" sz="5400" spc="300" dirty="0">
                <a:latin typeface="Kristen ITC" panose="03050502040202030202" pitchFamily="66" charset="0"/>
              </a:rPr>
              <a:t>Simple Blog Project</a:t>
            </a:r>
          </a:p>
        </p:txBody>
      </p:sp>
      <p:pic>
        <p:nvPicPr>
          <p:cNvPr id="22" name="Google Shape;207;p32">
            <a:extLst>
              <a:ext uri="{FF2B5EF4-FFF2-40B4-BE49-F238E27FC236}">
                <a16:creationId xmlns:a16="http://schemas.microsoft.com/office/drawing/2014/main" id="{0D7A47C2-CC6B-1443-80D1-4A6788C26842}"/>
              </a:ext>
            </a:extLst>
          </p:cNvPr>
          <p:cNvPicPr preferRelativeResize="0"/>
          <p:nvPr/>
        </p:nvPicPr>
        <p:blipFill>
          <a:blip r:embed="rId2">
            <a:alphaModFix amt="80000"/>
          </a:blip>
          <a:stretch>
            <a:fillRect/>
          </a:stretch>
        </p:blipFill>
        <p:spPr>
          <a:xfrm rot="6414497" flipH="1">
            <a:off x="3870458" y="2868245"/>
            <a:ext cx="810881" cy="812269"/>
          </a:xfrm>
          <a:prstGeom prst="rect">
            <a:avLst/>
          </a:prstGeom>
          <a:noFill/>
          <a:ln>
            <a:noFill/>
          </a:ln>
        </p:spPr>
      </p:pic>
      <p:sp>
        <p:nvSpPr>
          <p:cNvPr id="6" name="TextBox 5">
            <a:extLst>
              <a:ext uri="{FF2B5EF4-FFF2-40B4-BE49-F238E27FC236}">
                <a16:creationId xmlns:a16="http://schemas.microsoft.com/office/drawing/2014/main" id="{E4AD3652-D027-E135-2269-6182FEEEF806}"/>
              </a:ext>
            </a:extLst>
          </p:cNvPr>
          <p:cNvSpPr txBox="1"/>
          <p:nvPr/>
        </p:nvSpPr>
        <p:spPr>
          <a:xfrm>
            <a:off x="4997825" y="2847000"/>
            <a:ext cx="4998720" cy="2246769"/>
          </a:xfrm>
          <a:prstGeom prst="rect">
            <a:avLst/>
          </a:prstGeom>
          <a:noFill/>
        </p:spPr>
        <p:txBody>
          <a:bodyPr wrap="square" rtlCol="0">
            <a:spAutoFit/>
          </a:bodyPr>
          <a:lstStyle/>
          <a:p>
            <a:r>
              <a:rPr lang="en-IN" sz="2800" i="1" dirty="0">
                <a:solidFill>
                  <a:schemeClr val="tx1">
                    <a:lumMod val="85000"/>
                    <a:lumOff val="15000"/>
                  </a:schemeClr>
                </a:solidFill>
                <a:effectLst>
                  <a:outerShdw blurRad="38100" dist="38100" dir="2700000" algn="tl">
                    <a:srgbClr val="000000">
                      <a:alpha val="43137"/>
                    </a:srgbClr>
                  </a:outerShdw>
                </a:effectLst>
                <a:latin typeface="Berlin Sans FB" panose="020E0602020502020306" pitchFamily="34" charset="0"/>
              </a:rPr>
              <a:t>Name: Dhruv Garg</a:t>
            </a:r>
          </a:p>
          <a:p>
            <a:r>
              <a:rPr lang="en-IN" sz="2800" i="1" dirty="0">
                <a:solidFill>
                  <a:schemeClr val="tx1">
                    <a:lumMod val="85000"/>
                    <a:lumOff val="15000"/>
                  </a:schemeClr>
                </a:solidFill>
                <a:effectLst>
                  <a:outerShdw blurRad="38100" dist="38100" dir="2700000" algn="tl">
                    <a:srgbClr val="000000">
                      <a:alpha val="43137"/>
                    </a:srgbClr>
                  </a:outerShdw>
                </a:effectLst>
                <a:latin typeface="Berlin Sans FB" panose="020E0602020502020306" pitchFamily="34" charset="0"/>
              </a:rPr>
              <a:t>Roll no: 2010993755</a:t>
            </a:r>
          </a:p>
          <a:p>
            <a:r>
              <a:rPr lang="en-IN" sz="2800" i="1" dirty="0">
                <a:solidFill>
                  <a:schemeClr val="tx1">
                    <a:lumMod val="85000"/>
                    <a:lumOff val="15000"/>
                  </a:schemeClr>
                </a:solidFill>
                <a:effectLst>
                  <a:outerShdw blurRad="38100" dist="38100" dir="2700000" algn="tl">
                    <a:srgbClr val="000000">
                      <a:alpha val="43137"/>
                    </a:srgbClr>
                  </a:outerShdw>
                </a:effectLst>
                <a:latin typeface="Berlin Sans FB" panose="020E0602020502020306" pitchFamily="34" charset="0"/>
              </a:rPr>
              <a:t>Branch: BE-CSE-5</a:t>
            </a:r>
            <a:r>
              <a:rPr lang="en-IN" sz="2800" i="1" baseline="30000" dirty="0">
                <a:solidFill>
                  <a:schemeClr val="tx1">
                    <a:lumMod val="85000"/>
                    <a:lumOff val="15000"/>
                  </a:schemeClr>
                </a:solidFill>
                <a:effectLst>
                  <a:outerShdw blurRad="38100" dist="38100" dir="2700000" algn="tl">
                    <a:srgbClr val="000000">
                      <a:alpha val="43137"/>
                    </a:srgbClr>
                  </a:outerShdw>
                </a:effectLst>
                <a:latin typeface="Berlin Sans FB" panose="020E0602020502020306" pitchFamily="34" charset="0"/>
              </a:rPr>
              <a:t>th</a:t>
            </a:r>
            <a:r>
              <a:rPr lang="en-IN" sz="2800" i="1" dirty="0">
                <a:solidFill>
                  <a:schemeClr val="tx1">
                    <a:lumMod val="85000"/>
                    <a:lumOff val="15000"/>
                  </a:schemeClr>
                </a:solidFill>
                <a:effectLst>
                  <a:outerShdw blurRad="38100" dist="38100" dir="2700000" algn="tl">
                    <a:srgbClr val="000000">
                      <a:alpha val="43137"/>
                    </a:srgbClr>
                  </a:outerShdw>
                </a:effectLst>
                <a:latin typeface="Berlin Sans FB" panose="020E0602020502020306" pitchFamily="34" charset="0"/>
              </a:rPr>
              <a:t> Sem</a:t>
            </a:r>
          </a:p>
          <a:p>
            <a:r>
              <a:rPr lang="en-IN" sz="2800" i="1" dirty="0">
                <a:solidFill>
                  <a:schemeClr val="tx1">
                    <a:lumMod val="85000"/>
                    <a:lumOff val="15000"/>
                  </a:schemeClr>
                </a:solidFill>
                <a:effectLst>
                  <a:outerShdw blurRad="38100" dist="38100" dir="2700000" algn="tl">
                    <a:srgbClr val="000000">
                      <a:alpha val="43137"/>
                    </a:srgbClr>
                  </a:outerShdw>
                </a:effectLst>
                <a:latin typeface="Berlin Sans FB" panose="020E0602020502020306" pitchFamily="34" charset="0"/>
              </a:rPr>
              <a:t>Group: G-24</a:t>
            </a:r>
          </a:p>
          <a:p>
            <a:r>
              <a:rPr lang="en-IN" sz="2800" i="1" dirty="0">
                <a:solidFill>
                  <a:schemeClr val="tx1">
                    <a:lumMod val="85000"/>
                    <a:lumOff val="15000"/>
                  </a:schemeClr>
                </a:solidFill>
                <a:effectLst>
                  <a:outerShdw blurRad="38100" dist="38100" dir="2700000" algn="tl">
                    <a:srgbClr val="000000">
                      <a:alpha val="43137"/>
                    </a:srgbClr>
                  </a:outerShdw>
                </a:effectLst>
                <a:latin typeface="Berlin Sans FB" panose="020E0602020502020306" pitchFamily="34" charset="0"/>
              </a:rPr>
              <a:t>Trainer: Madam </a:t>
            </a:r>
            <a:r>
              <a:rPr lang="en-IN" sz="2800" i="1" dirty="0" err="1">
                <a:solidFill>
                  <a:schemeClr val="tx1">
                    <a:lumMod val="85000"/>
                    <a:lumOff val="15000"/>
                  </a:schemeClr>
                </a:solidFill>
                <a:effectLst>
                  <a:outerShdw blurRad="38100" dist="38100" dir="2700000" algn="tl">
                    <a:srgbClr val="000000">
                      <a:alpha val="43137"/>
                    </a:srgbClr>
                  </a:outerShdw>
                </a:effectLst>
                <a:latin typeface="Berlin Sans FB" panose="020E0602020502020306" pitchFamily="34" charset="0"/>
              </a:rPr>
              <a:t>Divya</a:t>
            </a:r>
            <a:r>
              <a:rPr lang="en-IN" sz="2800" i="1" dirty="0">
                <a:solidFill>
                  <a:schemeClr val="tx1">
                    <a:lumMod val="85000"/>
                    <a:lumOff val="15000"/>
                  </a:schemeClr>
                </a:solidFill>
                <a:effectLst>
                  <a:outerShdw blurRad="38100" dist="38100" dir="2700000" algn="tl">
                    <a:srgbClr val="000000">
                      <a:alpha val="43137"/>
                    </a:srgbClr>
                  </a:outerShdw>
                </a:effectLst>
                <a:latin typeface="Berlin Sans FB" panose="020E0602020502020306" pitchFamily="34" charset="0"/>
              </a:rPr>
              <a:t> Goyal</a:t>
            </a:r>
          </a:p>
        </p:txBody>
      </p:sp>
    </p:spTree>
    <p:extLst>
      <p:ext uri="{BB962C8B-B14F-4D97-AF65-F5344CB8AC3E}">
        <p14:creationId xmlns:p14="http://schemas.microsoft.com/office/powerpoint/2010/main" val="695853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F668BEF-AEAD-0509-9E0B-E99D43D26BB4}"/>
              </a:ext>
            </a:extLst>
          </p:cNvPr>
          <p:cNvGrpSpPr/>
          <p:nvPr/>
        </p:nvGrpSpPr>
        <p:grpSpPr>
          <a:xfrm rot="20951136">
            <a:off x="8371882" y="-1530335"/>
            <a:ext cx="5202861" cy="3471153"/>
            <a:chOff x="3677056" y="1429966"/>
            <a:chExt cx="5077838" cy="3471153"/>
          </a:xfrm>
        </p:grpSpPr>
        <p:sp>
          <p:nvSpPr>
            <p:cNvPr id="4" name="Rectangle: Rounded Corners 3">
              <a:extLst>
                <a:ext uri="{FF2B5EF4-FFF2-40B4-BE49-F238E27FC236}">
                  <a16:creationId xmlns:a16="http://schemas.microsoft.com/office/drawing/2014/main" id="{07D2175A-8817-D59D-78B1-755074B764DA}"/>
                </a:ext>
              </a:extLst>
            </p:cNvPr>
            <p:cNvSpPr/>
            <p:nvPr/>
          </p:nvSpPr>
          <p:spPr>
            <a:xfrm>
              <a:off x="4085618" y="1429966"/>
              <a:ext cx="4669276" cy="3015574"/>
            </a:xfrm>
            <a:prstGeom prst="roundRect">
              <a:avLst/>
            </a:prstGeom>
            <a:noFill/>
            <a:ln w="28575">
              <a:solidFill>
                <a:srgbClr val="F709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51B7AC79-6E8C-F2F1-5D8A-0C5DF7D439F9}"/>
                </a:ext>
              </a:extLst>
            </p:cNvPr>
            <p:cNvSpPr/>
            <p:nvPr/>
          </p:nvSpPr>
          <p:spPr>
            <a:xfrm>
              <a:off x="3981856" y="1582366"/>
              <a:ext cx="4669276" cy="30155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97C1860-D1B0-A92E-DFB6-4C1B72AF561E}"/>
                </a:ext>
              </a:extLst>
            </p:cNvPr>
            <p:cNvSpPr/>
            <p:nvPr/>
          </p:nvSpPr>
          <p:spPr>
            <a:xfrm>
              <a:off x="3829456" y="1734766"/>
              <a:ext cx="4669276" cy="301557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3ECC9EA-42FD-DDFB-A38A-645279C4B7F9}"/>
                </a:ext>
              </a:extLst>
            </p:cNvPr>
            <p:cNvSpPr/>
            <p:nvPr/>
          </p:nvSpPr>
          <p:spPr>
            <a:xfrm>
              <a:off x="3677056" y="1885545"/>
              <a:ext cx="4669276" cy="301557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27845F87-7A01-D26D-1F8F-5F65F2CF5B92}"/>
                  </a:ext>
                </a:extLst>
              </p14:cNvPr>
              <p14:cNvContentPartPr/>
              <p14:nvPr/>
            </p14:nvContentPartPr>
            <p14:xfrm>
              <a:off x="4114560" y="-2179680"/>
              <a:ext cx="360" cy="360"/>
            </p14:xfrm>
          </p:contentPart>
        </mc:Choice>
        <mc:Fallback xmlns="">
          <p:pic>
            <p:nvPicPr>
              <p:cNvPr id="10" name="Ink 9">
                <a:extLst>
                  <a:ext uri="{FF2B5EF4-FFF2-40B4-BE49-F238E27FC236}">
                    <a16:creationId xmlns:a16="http://schemas.microsoft.com/office/drawing/2014/main" id="{27845F87-7A01-D26D-1F8F-5F65F2CF5B92}"/>
                  </a:ext>
                </a:extLst>
              </p:cNvPr>
              <p:cNvPicPr/>
              <p:nvPr/>
            </p:nvPicPr>
            <p:blipFill>
              <a:blip r:embed="rId3"/>
              <a:stretch>
                <a:fillRect/>
              </a:stretch>
            </p:blipFill>
            <p:spPr>
              <a:xfrm>
                <a:off x="4105560" y="-2188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B197455-1037-6907-7528-75C06B86ADD9}"/>
                  </a:ext>
                </a:extLst>
              </p14:cNvPr>
              <p14:cNvContentPartPr/>
              <p14:nvPr/>
            </p14:nvContentPartPr>
            <p14:xfrm>
              <a:off x="5074680" y="-1905360"/>
              <a:ext cx="360" cy="360"/>
            </p14:xfrm>
          </p:contentPart>
        </mc:Choice>
        <mc:Fallback xmlns="">
          <p:pic>
            <p:nvPicPr>
              <p:cNvPr id="11" name="Ink 10">
                <a:extLst>
                  <a:ext uri="{FF2B5EF4-FFF2-40B4-BE49-F238E27FC236}">
                    <a16:creationId xmlns:a16="http://schemas.microsoft.com/office/drawing/2014/main" id="{5B197455-1037-6907-7528-75C06B86ADD9}"/>
                  </a:ext>
                </a:extLst>
              </p:cNvPr>
              <p:cNvPicPr/>
              <p:nvPr/>
            </p:nvPicPr>
            <p:blipFill>
              <a:blip r:embed="rId3"/>
              <a:stretch>
                <a:fillRect/>
              </a:stretch>
            </p:blipFill>
            <p:spPr>
              <a:xfrm>
                <a:off x="5065680" y="-1914360"/>
                <a:ext cx="18000" cy="18000"/>
              </a:xfrm>
              <a:prstGeom prst="rect">
                <a:avLst/>
              </a:prstGeom>
            </p:spPr>
          </p:pic>
        </mc:Fallback>
      </mc:AlternateContent>
      <p:grpSp>
        <p:nvGrpSpPr>
          <p:cNvPr id="12" name="Group 11">
            <a:extLst>
              <a:ext uri="{FF2B5EF4-FFF2-40B4-BE49-F238E27FC236}">
                <a16:creationId xmlns:a16="http://schemas.microsoft.com/office/drawing/2014/main" id="{143555EA-C6BC-E70F-B651-2B7BAE84D67E}"/>
              </a:ext>
            </a:extLst>
          </p:cNvPr>
          <p:cNvGrpSpPr/>
          <p:nvPr/>
        </p:nvGrpSpPr>
        <p:grpSpPr>
          <a:xfrm rot="20951136">
            <a:off x="-773136" y="4917183"/>
            <a:ext cx="5202861" cy="3471153"/>
            <a:chOff x="3677056" y="1429966"/>
            <a:chExt cx="5077838" cy="3471153"/>
          </a:xfrm>
        </p:grpSpPr>
        <p:sp>
          <p:nvSpPr>
            <p:cNvPr id="13" name="Rectangle: Rounded Corners 12">
              <a:extLst>
                <a:ext uri="{FF2B5EF4-FFF2-40B4-BE49-F238E27FC236}">
                  <a16:creationId xmlns:a16="http://schemas.microsoft.com/office/drawing/2014/main" id="{B97963B2-55BD-DBC0-46DA-3FFB161D1E75}"/>
                </a:ext>
              </a:extLst>
            </p:cNvPr>
            <p:cNvSpPr/>
            <p:nvPr/>
          </p:nvSpPr>
          <p:spPr>
            <a:xfrm>
              <a:off x="4085618" y="1429966"/>
              <a:ext cx="4669276" cy="3015574"/>
            </a:xfrm>
            <a:prstGeom prst="roundRect">
              <a:avLst/>
            </a:prstGeom>
            <a:noFill/>
            <a:ln w="28575">
              <a:solidFill>
                <a:srgbClr val="F709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D375E2E7-F78B-1E03-27D2-0A148F811884}"/>
                </a:ext>
              </a:extLst>
            </p:cNvPr>
            <p:cNvSpPr/>
            <p:nvPr/>
          </p:nvSpPr>
          <p:spPr>
            <a:xfrm>
              <a:off x="3981856" y="1582366"/>
              <a:ext cx="4669276" cy="30155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C430D766-7A9A-D690-AAF7-243628406437}"/>
                </a:ext>
              </a:extLst>
            </p:cNvPr>
            <p:cNvSpPr/>
            <p:nvPr/>
          </p:nvSpPr>
          <p:spPr>
            <a:xfrm>
              <a:off x="3829456" y="1734766"/>
              <a:ext cx="4669276" cy="301557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0C6E3CA0-6659-CC53-829C-2DC62D36C871}"/>
                </a:ext>
              </a:extLst>
            </p:cNvPr>
            <p:cNvSpPr/>
            <p:nvPr/>
          </p:nvSpPr>
          <p:spPr>
            <a:xfrm>
              <a:off x="3677056" y="1885545"/>
              <a:ext cx="4669276" cy="301557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DD33477D-D9E9-FAE6-9D7E-B293EA62C25E}"/>
              </a:ext>
            </a:extLst>
          </p:cNvPr>
          <p:cNvGrpSpPr/>
          <p:nvPr/>
        </p:nvGrpSpPr>
        <p:grpSpPr>
          <a:xfrm>
            <a:off x="4793052" y="2041705"/>
            <a:ext cx="7269480" cy="4663895"/>
            <a:chOff x="4815840" y="2041705"/>
            <a:chExt cx="7269480" cy="4663895"/>
          </a:xfrm>
        </p:grpSpPr>
        <p:cxnSp>
          <p:nvCxnSpPr>
            <p:cNvPr id="22" name="Straight Connector 21">
              <a:extLst>
                <a:ext uri="{FF2B5EF4-FFF2-40B4-BE49-F238E27FC236}">
                  <a16:creationId xmlns:a16="http://schemas.microsoft.com/office/drawing/2014/main" id="{0B066B8F-62A5-4F97-11C1-69AFEEE79996}"/>
                </a:ext>
              </a:extLst>
            </p:cNvPr>
            <p:cNvCxnSpPr/>
            <p:nvPr/>
          </p:nvCxnSpPr>
          <p:spPr>
            <a:xfrm>
              <a:off x="12039600" y="2041705"/>
              <a:ext cx="0" cy="4663895"/>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7969413A-F2CA-5179-3F3D-9FC11D7F1489}"/>
                </a:ext>
              </a:extLst>
            </p:cNvPr>
            <p:cNvCxnSpPr>
              <a:cxnSpLocks/>
            </p:cNvCxnSpPr>
            <p:nvPr/>
          </p:nvCxnSpPr>
          <p:spPr>
            <a:xfrm>
              <a:off x="4815840" y="6705600"/>
              <a:ext cx="7269480"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7" name="Group 26">
            <a:extLst>
              <a:ext uri="{FF2B5EF4-FFF2-40B4-BE49-F238E27FC236}">
                <a16:creationId xmlns:a16="http://schemas.microsoft.com/office/drawing/2014/main" id="{6ADA5635-ABFC-8FC9-0797-7EF82E672FCB}"/>
              </a:ext>
            </a:extLst>
          </p:cNvPr>
          <p:cNvGrpSpPr/>
          <p:nvPr/>
        </p:nvGrpSpPr>
        <p:grpSpPr>
          <a:xfrm rot="10800000">
            <a:off x="152399" y="152401"/>
            <a:ext cx="7269480" cy="4663895"/>
            <a:chOff x="4815840" y="2041705"/>
            <a:chExt cx="7269480" cy="4663895"/>
          </a:xfrm>
        </p:grpSpPr>
        <p:cxnSp>
          <p:nvCxnSpPr>
            <p:cNvPr id="28" name="Straight Connector 27">
              <a:extLst>
                <a:ext uri="{FF2B5EF4-FFF2-40B4-BE49-F238E27FC236}">
                  <a16:creationId xmlns:a16="http://schemas.microsoft.com/office/drawing/2014/main" id="{641D3896-422F-984E-A522-5A26FD3AF3C9}"/>
                </a:ext>
              </a:extLst>
            </p:cNvPr>
            <p:cNvCxnSpPr/>
            <p:nvPr/>
          </p:nvCxnSpPr>
          <p:spPr>
            <a:xfrm>
              <a:off x="12039600" y="2041705"/>
              <a:ext cx="0" cy="4663895"/>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01F5B1C2-A9D4-C7D7-E463-2D18F2FA059B}"/>
                </a:ext>
              </a:extLst>
            </p:cNvPr>
            <p:cNvCxnSpPr>
              <a:cxnSpLocks/>
            </p:cNvCxnSpPr>
            <p:nvPr/>
          </p:nvCxnSpPr>
          <p:spPr>
            <a:xfrm>
              <a:off x="4815840" y="6705600"/>
              <a:ext cx="7269480"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5B00FE16-0D08-2825-7CD7-72A585886EC5}"/>
              </a:ext>
            </a:extLst>
          </p:cNvPr>
          <p:cNvSpPr txBox="1"/>
          <p:nvPr/>
        </p:nvSpPr>
        <p:spPr>
          <a:xfrm>
            <a:off x="2941320" y="2220697"/>
            <a:ext cx="4998720" cy="1107996"/>
          </a:xfrm>
          <a:prstGeom prst="rect">
            <a:avLst/>
          </a:prstGeom>
          <a:noFill/>
        </p:spPr>
        <p:txBody>
          <a:bodyPr wrap="square" rtlCol="0">
            <a:spAutoFit/>
          </a:bodyPr>
          <a:lstStyle/>
          <a:p>
            <a:pPr algn="ctr"/>
            <a:r>
              <a:rPr lang="en-IN" sz="6600" spc="-150" dirty="0">
                <a:solidFill>
                  <a:srgbClr val="7030A0"/>
                </a:solidFill>
                <a:latin typeface="Comic Sans MS" panose="030F0702030302020204" pitchFamily="66" charset="0"/>
              </a:rPr>
              <a:t>Thank You</a:t>
            </a:r>
          </a:p>
        </p:txBody>
      </p:sp>
    </p:spTree>
    <p:extLst>
      <p:ext uri="{BB962C8B-B14F-4D97-AF65-F5344CB8AC3E}">
        <p14:creationId xmlns:p14="http://schemas.microsoft.com/office/powerpoint/2010/main" val="165810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6EC2ED8-C1E0-6CD2-C21F-77B954EB1835}"/>
              </a:ext>
            </a:extLst>
          </p:cNvPr>
          <p:cNvGrpSpPr/>
          <p:nvPr/>
        </p:nvGrpSpPr>
        <p:grpSpPr>
          <a:xfrm rot="19842960">
            <a:off x="8210311" y="-1504868"/>
            <a:ext cx="7425928" cy="4114800"/>
            <a:chOff x="9048512" y="-300908"/>
            <a:chExt cx="7425928" cy="4114800"/>
          </a:xfrm>
        </p:grpSpPr>
        <p:sp>
          <p:nvSpPr>
            <p:cNvPr id="2" name="Isosceles Triangle 1">
              <a:extLst>
                <a:ext uri="{FF2B5EF4-FFF2-40B4-BE49-F238E27FC236}">
                  <a16:creationId xmlns:a16="http://schemas.microsoft.com/office/drawing/2014/main" id="{5D0288C5-B856-FFCD-924F-3A633BE23ACA}"/>
                </a:ext>
              </a:extLst>
            </p:cNvPr>
            <p:cNvSpPr/>
            <p:nvPr/>
          </p:nvSpPr>
          <p:spPr>
            <a:xfrm>
              <a:off x="9433560" y="-213360"/>
              <a:ext cx="7040880" cy="3901440"/>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Isosceles Triangle 2">
              <a:extLst>
                <a:ext uri="{FF2B5EF4-FFF2-40B4-BE49-F238E27FC236}">
                  <a16:creationId xmlns:a16="http://schemas.microsoft.com/office/drawing/2014/main" id="{5D4D337C-E1CA-0C39-A8E2-CED023A7ED47}"/>
                </a:ext>
              </a:extLst>
            </p:cNvPr>
            <p:cNvSpPr/>
            <p:nvPr/>
          </p:nvSpPr>
          <p:spPr>
            <a:xfrm>
              <a:off x="9784080" y="0"/>
              <a:ext cx="6339840" cy="3512985"/>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DAFA87BC-0B01-0B73-ED03-C07B38703355}"/>
                </a:ext>
              </a:extLst>
            </p:cNvPr>
            <p:cNvSpPr/>
            <p:nvPr/>
          </p:nvSpPr>
          <p:spPr>
            <a:xfrm>
              <a:off x="10104120" y="498236"/>
              <a:ext cx="5242560" cy="2904968"/>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455B662C-8DA7-7000-6AE0-6D005539621C}"/>
                </a:ext>
              </a:extLst>
            </p:cNvPr>
            <p:cNvSpPr/>
            <p:nvPr/>
          </p:nvSpPr>
          <p:spPr>
            <a:xfrm>
              <a:off x="9048512" y="-300908"/>
              <a:ext cx="7425928" cy="4114800"/>
            </a:xfrm>
            <a:prstGeom prst="triangle">
              <a:avLst/>
            </a:prstGeom>
            <a:noFill/>
            <a:ln w="57150">
              <a:solidFill>
                <a:srgbClr val="F0B01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0C7F6878-DCDE-B001-2BED-3832225F3B34}"/>
              </a:ext>
            </a:extLst>
          </p:cNvPr>
          <p:cNvGrpSpPr/>
          <p:nvPr/>
        </p:nvGrpSpPr>
        <p:grpSpPr>
          <a:xfrm rot="10116909">
            <a:off x="-3937245" y="3866239"/>
            <a:ext cx="7425928" cy="4114800"/>
            <a:chOff x="9048512" y="-300908"/>
            <a:chExt cx="7425928" cy="4114800"/>
          </a:xfrm>
        </p:grpSpPr>
        <p:sp>
          <p:nvSpPr>
            <p:cNvPr id="12" name="Isosceles Triangle 11">
              <a:extLst>
                <a:ext uri="{FF2B5EF4-FFF2-40B4-BE49-F238E27FC236}">
                  <a16:creationId xmlns:a16="http://schemas.microsoft.com/office/drawing/2014/main" id="{969319DC-6D6B-2302-E510-61C65620184A}"/>
                </a:ext>
              </a:extLst>
            </p:cNvPr>
            <p:cNvSpPr/>
            <p:nvPr/>
          </p:nvSpPr>
          <p:spPr>
            <a:xfrm>
              <a:off x="9433560" y="-213360"/>
              <a:ext cx="7040880" cy="3901440"/>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7A785CA0-1FF1-60BB-9322-8B8FD677C250}"/>
                </a:ext>
              </a:extLst>
            </p:cNvPr>
            <p:cNvSpPr/>
            <p:nvPr/>
          </p:nvSpPr>
          <p:spPr>
            <a:xfrm>
              <a:off x="9784080" y="0"/>
              <a:ext cx="6339840" cy="3512985"/>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53365FC6-5579-6ED9-5124-70694A658E1A}"/>
                </a:ext>
              </a:extLst>
            </p:cNvPr>
            <p:cNvSpPr/>
            <p:nvPr/>
          </p:nvSpPr>
          <p:spPr>
            <a:xfrm>
              <a:off x="10104120" y="498236"/>
              <a:ext cx="5242560" cy="2904968"/>
            </a:xfrm>
            <a:prstGeom prst="triangle">
              <a:avLst/>
            </a:prstGeom>
            <a:noFill/>
            <a:ln w="57150">
              <a:solidFill>
                <a:srgbClr val="F70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879B940D-238F-7CFF-C5F9-2E2A9AF6C04B}"/>
                </a:ext>
              </a:extLst>
            </p:cNvPr>
            <p:cNvSpPr/>
            <p:nvPr/>
          </p:nvSpPr>
          <p:spPr>
            <a:xfrm>
              <a:off x="9048512" y="-300908"/>
              <a:ext cx="7425928" cy="4114800"/>
            </a:xfrm>
            <a:prstGeom prst="triangle">
              <a:avLst/>
            </a:prstGeom>
            <a:noFill/>
            <a:ln w="57150">
              <a:solidFill>
                <a:srgbClr val="F0B01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a:extLst>
              <a:ext uri="{FF2B5EF4-FFF2-40B4-BE49-F238E27FC236}">
                <a16:creationId xmlns:a16="http://schemas.microsoft.com/office/drawing/2014/main" id="{C6223A59-2AC9-2B32-B4C6-D4B59015EE52}"/>
              </a:ext>
            </a:extLst>
          </p:cNvPr>
          <p:cNvSpPr txBox="1"/>
          <p:nvPr/>
        </p:nvSpPr>
        <p:spPr>
          <a:xfrm>
            <a:off x="655320" y="441674"/>
            <a:ext cx="9601200" cy="923330"/>
          </a:xfrm>
          <a:prstGeom prst="rect">
            <a:avLst/>
          </a:prstGeom>
          <a:noFill/>
        </p:spPr>
        <p:txBody>
          <a:bodyPr wrap="square" rtlCol="0">
            <a:spAutoFit/>
          </a:bodyPr>
          <a:lstStyle/>
          <a:p>
            <a:r>
              <a:rPr lang="en-IN" sz="5400" dirty="0">
                <a:latin typeface="Kristen ITC" panose="03050502040202030202" pitchFamily="66" charset="0"/>
              </a:rPr>
              <a:t>Technologies Implemented</a:t>
            </a:r>
          </a:p>
        </p:txBody>
      </p:sp>
      <p:sp>
        <p:nvSpPr>
          <p:cNvPr id="20" name="TextBox 19">
            <a:extLst>
              <a:ext uri="{FF2B5EF4-FFF2-40B4-BE49-F238E27FC236}">
                <a16:creationId xmlns:a16="http://schemas.microsoft.com/office/drawing/2014/main" id="{3AF6D2EB-37FF-244F-822D-139DBB8B3300}"/>
              </a:ext>
            </a:extLst>
          </p:cNvPr>
          <p:cNvSpPr txBox="1"/>
          <p:nvPr/>
        </p:nvSpPr>
        <p:spPr>
          <a:xfrm>
            <a:off x="3822202" y="2349759"/>
            <a:ext cx="8489648" cy="523220"/>
          </a:xfrm>
          <a:prstGeom prst="rect">
            <a:avLst/>
          </a:prstGeom>
          <a:noFill/>
        </p:spPr>
        <p:txBody>
          <a:bodyPr wrap="square" rtlCol="0">
            <a:spAutoFit/>
          </a:bodyPr>
          <a:lstStyle/>
          <a:p>
            <a:r>
              <a:rPr lang="en-IN" sz="2800" dirty="0">
                <a:latin typeface="Kristen ITC" panose="03050502040202030202" pitchFamily="66" charset="0"/>
              </a:rPr>
              <a:t> Html</a:t>
            </a:r>
          </a:p>
        </p:txBody>
      </p:sp>
      <p:pic>
        <p:nvPicPr>
          <p:cNvPr id="22" name="Google Shape;207;p32">
            <a:extLst>
              <a:ext uri="{FF2B5EF4-FFF2-40B4-BE49-F238E27FC236}">
                <a16:creationId xmlns:a16="http://schemas.microsoft.com/office/drawing/2014/main" id="{0D7A47C2-CC6B-1443-80D1-4A6788C26842}"/>
              </a:ext>
            </a:extLst>
          </p:cNvPr>
          <p:cNvPicPr preferRelativeResize="0"/>
          <p:nvPr/>
        </p:nvPicPr>
        <p:blipFill>
          <a:blip r:embed="rId2">
            <a:alphaModFix amt="80000"/>
          </a:blip>
          <a:stretch>
            <a:fillRect/>
          </a:stretch>
        </p:blipFill>
        <p:spPr>
          <a:xfrm rot="2206390" flipH="1">
            <a:off x="219492" y="1726576"/>
            <a:ext cx="1694504" cy="1614238"/>
          </a:xfrm>
          <a:prstGeom prst="rect">
            <a:avLst/>
          </a:prstGeom>
          <a:noFill/>
          <a:ln>
            <a:noFill/>
          </a:ln>
        </p:spPr>
      </p:pic>
      <p:sp>
        <p:nvSpPr>
          <p:cNvPr id="24" name="TextBox 23">
            <a:extLst>
              <a:ext uri="{FF2B5EF4-FFF2-40B4-BE49-F238E27FC236}">
                <a16:creationId xmlns:a16="http://schemas.microsoft.com/office/drawing/2014/main" id="{61028ED3-8B0C-7375-6196-9ADDF1A83AEA}"/>
              </a:ext>
            </a:extLst>
          </p:cNvPr>
          <p:cNvSpPr txBox="1"/>
          <p:nvPr/>
        </p:nvSpPr>
        <p:spPr>
          <a:xfrm>
            <a:off x="6011696" y="4285324"/>
            <a:ext cx="8489648" cy="523220"/>
          </a:xfrm>
          <a:prstGeom prst="rect">
            <a:avLst/>
          </a:prstGeom>
          <a:noFill/>
        </p:spPr>
        <p:txBody>
          <a:bodyPr wrap="square" rtlCol="0">
            <a:spAutoFit/>
          </a:bodyPr>
          <a:lstStyle/>
          <a:p>
            <a:r>
              <a:rPr lang="en-IN" sz="2800" dirty="0">
                <a:latin typeface="Kristen ITC" panose="03050502040202030202" pitchFamily="66" charset="0"/>
              </a:rPr>
              <a:t>NODE JS</a:t>
            </a:r>
          </a:p>
        </p:txBody>
      </p:sp>
      <p:pic>
        <p:nvPicPr>
          <p:cNvPr id="25" name="Google Shape;207;p32">
            <a:extLst>
              <a:ext uri="{FF2B5EF4-FFF2-40B4-BE49-F238E27FC236}">
                <a16:creationId xmlns:a16="http://schemas.microsoft.com/office/drawing/2014/main" id="{32FFC701-4CF3-3A93-9E1A-696912CF7124}"/>
              </a:ext>
            </a:extLst>
          </p:cNvPr>
          <p:cNvPicPr preferRelativeResize="0"/>
          <p:nvPr/>
        </p:nvPicPr>
        <p:blipFill>
          <a:blip r:embed="rId2">
            <a:alphaModFix amt="80000"/>
          </a:blip>
          <a:stretch>
            <a:fillRect/>
          </a:stretch>
        </p:blipFill>
        <p:spPr>
          <a:xfrm rot="13683622" flipH="1">
            <a:off x="10165700" y="4216756"/>
            <a:ext cx="1782334" cy="1622575"/>
          </a:xfrm>
          <a:prstGeom prst="rect">
            <a:avLst/>
          </a:prstGeom>
          <a:noFill/>
          <a:ln>
            <a:noFill/>
          </a:ln>
        </p:spPr>
      </p:pic>
      <p:sp>
        <p:nvSpPr>
          <p:cNvPr id="26" name="TextBox 25">
            <a:extLst>
              <a:ext uri="{FF2B5EF4-FFF2-40B4-BE49-F238E27FC236}">
                <a16:creationId xmlns:a16="http://schemas.microsoft.com/office/drawing/2014/main" id="{616EC6E9-E6AC-5DF9-283C-9A8CBD1CCDF6}"/>
              </a:ext>
            </a:extLst>
          </p:cNvPr>
          <p:cNvSpPr txBox="1"/>
          <p:nvPr/>
        </p:nvSpPr>
        <p:spPr>
          <a:xfrm>
            <a:off x="4923167" y="3220593"/>
            <a:ext cx="3048968" cy="523220"/>
          </a:xfrm>
          <a:prstGeom prst="rect">
            <a:avLst/>
          </a:prstGeom>
          <a:noFill/>
        </p:spPr>
        <p:txBody>
          <a:bodyPr wrap="square" rtlCol="0">
            <a:spAutoFit/>
          </a:bodyPr>
          <a:lstStyle/>
          <a:p>
            <a:r>
              <a:rPr lang="en-IN" sz="2800" dirty="0">
                <a:latin typeface="Kristen ITC" panose="03050502040202030202" pitchFamily="66" charset="0"/>
              </a:rPr>
              <a:t>CSS, CSS3</a:t>
            </a:r>
          </a:p>
        </p:txBody>
      </p:sp>
      <p:pic>
        <p:nvPicPr>
          <p:cNvPr id="7" name="Picture 6">
            <a:extLst>
              <a:ext uri="{FF2B5EF4-FFF2-40B4-BE49-F238E27FC236}">
                <a16:creationId xmlns:a16="http://schemas.microsoft.com/office/drawing/2014/main" id="{EEF360AD-0011-F2E8-B813-72974566A1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197" y="3173789"/>
            <a:ext cx="644705" cy="644705"/>
          </a:xfrm>
          <a:prstGeom prst="rect">
            <a:avLst/>
          </a:prstGeom>
        </p:spPr>
      </p:pic>
      <p:sp>
        <p:nvSpPr>
          <p:cNvPr id="6" name="TextBox 5">
            <a:extLst>
              <a:ext uri="{FF2B5EF4-FFF2-40B4-BE49-F238E27FC236}">
                <a16:creationId xmlns:a16="http://schemas.microsoft.com/office/drawing/2014/main" id="{39E0DEBE-2E12-9D7B-F8C9-5A3D4BC4C908}"/>
              </a:ext>
            </a:extLst>
          </p:cNvPr>
          <p:cNvSpPr txBox="1"/>
          <p:nvPr/>
        </p:nvSpPr>
        <p:spPr>
          <a:xfrm>
            <a:off x="6493929" y="5312976"/>
            <a:ext cx="8489648" cy="523220"/>
          </a:xfrm>
          <a:prstGeom prst="rect">
            <a:avLst/>
          </a:prstGeom>
          <a:noFill/>
        </p:spPr>
        <p:txBody>
          <a:bodyPr wrap="square" rtlCol="0">
            <a:spAutoFit/>
          </a:bodyPr>
          <a:lstStyle/>
          <a:p>
            <a:r>
              <a:rPr lang="en-IN" sz="2800" dirty="0">
                <a:latin typeface="Kristen ITC" panose="03050502040202030202" pitchFamily="66" charset="0"/>
              </a:rPr>
              <a:t>EXPRESS</a:t>
            </a:r>
          </a:p>
        </p:txBody>
      </p:sp>
      <p:pic>
        <p:nvPicPr>
          <p:cNvPr id="17" name="Picture 16">
            <a:extLst>
              <a:ext uri="{FF2B5EF4-FFF2-40B4-BE49-F238E27FC236}">
                <a16:creationId xmlns:a16="http://schemas.microsoft.com/office/drawing/2014/main" id="{6A684230-71DA-1A01-DDD5-BE9ED68A3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937" y="5028043"/>
            <a:ext cx="2083506" cy="1093086"/>
          </a:xfrm>
          <a:prstGeom prst="rect">
            <a:avLst/>
          </a:prstGeom>
        </p:spPr>
      </p:pic>
      <p:pic>
        <p:nvPicPr>
          <p:cNvPr id="21" name="Picture 20">
            <a:extLst>
              <a:ext uri="{FF2B5EF4-FFF2-40B4-BE49-F238E27FC236}">
                <a16:creationId xmlns:a16="http://schemas.microsoft.com/office/drawing/2014/main" id="{935EDBBD-D5EF-0977-8889-FA8C22BFA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937" y="4142026"/>
            <a:ext cx="724270" cy="816846"/>
          </a:xfrm>
          <a:prstGeom prst="rect">
            <a:avLst/>
          </a:prstGeom>
        </p:spPr>
      </p:pic>
      <p:pic>
        <p:nvPicPr>
          <p:cNvPr id="18" name="Picture 17">
            <a:extLst>
              <a:ext uri="{FF2B5EF4-FFF2-40B4-BE49-F238E27FC236}">
                <a16:creationId xmlns:a16="http://schemas.microsoft.com/office/drawing/2014/main" id="{8BAD00CF-7559-D33D-2D13-CEE0E1B714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3703" y="2240625"/>
            <a:ext cx="741488" cy="741488"/>
          </a:xfrm>
          <a:prstGeom prst="rect">
            <a:avLst/>
          </a:prstGeom>
        </p:spPr>
      </p:pic>
    </p:spTree>
    <p:extLst>
      <p:ext uri="{BB962C8B-B14F-4D97-AF65-F5344CB8AC3E}">
        <p14:creationId xmlns:p14="http://schemas.microsoft.com/office/powerpoint/2010/main" val="391616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F668BEF-AEAD-0509-9E0B-E99D43D26BB4}"/>
              </a:ext>
            </a:extLst>
          </p:cNvPr>
          <p:cNvGrpSpPr/>
          <p:nvPr/>
        </p:nvGrpSpPr>
        <p:grpSpPr>
          <a:xfrm rot="20951136">
            <a:off x="8371882" y="-1530335"/>
            <a:ext cx="5202861" cy="3471153"/>
            <a:chOff x="3677056" y="1429966"/>
            <a:chExt cx="5077838" cy="3471153"/>
          </a:xfrm>
        </p:grpSpPr>
        <p:sp>
          <p:nvSpPr>
            <p:cNvPr id="4" name="Rectangle: Rounded Corners 3">
              <a:extLst>
                <a:ext uri="{FF2B5EF4-FFF2-40B4-BE49-F238E27FC236}">
                  <a16:creationId xmlns:a16="http://schemas.microsoft.com/office/drawing/2014/main" id="{07D2175A-8817-D59D-78B1-755074B764DA}"/>
                </a:ext>
              </a:extLst>
            </p:cNvPr>
            <p:cNvSpPr/>
            <p:nvPr/>
          </p:nvSpPr>
          <p:spPr>
            <a:xfrm>
              <a:off x="4085618" y="1429966"/>
              <a:ext cx="4669276" cy="3015574"/>
            </a:xfrm>
            <a:prstGeom prst="roundRect">
              <a:avLst/>
            </a:prstGeom>
            <a:noFill/>
            <a:ln w="28575">
              <a:solidFill>
                <a:srgbClr val="F709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51B7AC79-6E8C-F2F1-5D8A-0C5DF7D439F9}"/>
                </a:ext>
              </a:extLst>
            </p:cNvPr>
            <p:cNvSpPr/>
            <p:nvPr/>
          </p:nvSpPr>
          <p:spPr>
            <a:xfrm>
              <a:off x="3981856" y="1582366"/>
              <a:ext cx="4669276" cy="30155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97C1860-D1B0-A92E-DFB6-4C1B72AF561E}"/>
                </a:ext>
              </a:extLst>
            </p:cNvPr>
            <p:cNvSpPr/>
            <p:nvPr/>
          </p:nvSpPr>
          <p:spPr>
            <a:xfrm>
              <a:off x="3829456" y="1734766"/>
              <a:ext cx="4669276" cy="301557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3ECC9EA-42FD-DDFB-A38A-645279C4B7F9}"/>
                </a:ext>
              </a:extLst>
            </p:cNvPr>
            <p:cNvSpPr/>
            <p:nvPr/>
          </p:nvSpPr>
          <p:spPr>
            <a:xfrm>
              <a:off x="3677056" y="1885545"/>
              <a:ext cx="4669276" cy="301557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27845F87-7A01-D26D-1F8F-5F65F2CF5B92}"/>
                  </a:ext>
                </a:extLst>
              </p14:cNvPr>
              <p14:cNvContentPartPr/>
              <p14:nvPr/>
            </p14:nvContentPartPr>
            <p14:xfrm>
              <a:off x="4114560" y="-2179680"/>
              <a:ext cx="360" cy="360"/>
            </p14:xfrm>
          </p:contentPart>
        </mc:Choice>
        <mc:Fallback xmlns="">
          <p:pic>
            <p:nvPicPr>
              <p:cNvPr id="10" name="Ink 9">
                <a:extLst>
                  <a:ext uri="{FF2B5EF4-FFF2-40B4-BE49-F238E27FC236}">
                    <a16:creationId xmlns:a16="http://schemas.microsoft.com/office/drawing/2014/main" id="{27845F87-7A01-D26D-1F8F-5F65F2CF5B92}"/>
                  </a:ext>
                </a:extLst>
              </p:cNvPr>
              <p:cNvPicPr/>
              <p:nvPr/>
            </p:nvPicPr>
            <p:blipFill>
              <a:blip r:embed="rId3"/>
              <a:stretch>
                <a:fillRect/>
              </a:stretch>
            </p:blipFill>
            <p:spPr>
              <a:xfrm>
                <a:off x="4105560" y="-2188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B197455-1037-6907-7528-75C06B86ADD9}"/>
                  </a:ext>
                </a:extLst>
              </p14:cNvPr>
              <p14:cNvContentPartPr/>
              <p14:nvPr/>
            </p14:nvContentPartPr>
            <p14:xfrm>
              <a:off x="5074680" y="-1905360"/>
              <a:ext cx="360" cy="360"/>
            </p14:xfrm>
          </p:contentPart>
        </mc:Choice>
        <mc:Fallback xmlns="">
          <p:pic>
            <p:nvPicPr>
              <p:cNvPr id="11" name="Ink 10">
                <a:extLst>
                  <a:ext uri="{FF2B5EF4-FFF2-40B4-BE49-F238E27FC236}">
                    <a16:creationId xmlns:a16="http://schemas.microsoft.com/office/drawing/2014/main" id="{5B197455-1037-6907-7528-75C06B86ADD9}"/>
                  </a:ext>
                </a:extLst>
              </p:cNvPr>
              <p:cNvPicPr/>
              <p:nvPr/>
            </p:nvPicPr>
            <p:blipFill>
              <a:blip r:embed="rId3"/>
              <a:stretch>
                <a:fillRect/>
              </a:stretch>
            </p:blipFill>
            <p:spPr>
              <a:xfrm>
                <a:off x="5065680" y="-1914360"/>
                <a:ext cx="18000" cy="18000"/>
              </a:xfrm>
              <a:prstGeom prst="rect">
                <a:avLst/>
              </a:prstGeom>
            </p:spPr>
          </p:pic>
        </mc:Fallback>
      </mc:AlternateContent>
      <p:grpSp>
        <p:nvGrpSpPr>
          <p:cNvPr id="12" name="Group 11">
            <a:extLst>
              <a:ext uri="{FF2B5EF4-FFF2-40B4-BE49-F238E27FC236}">
                <a16:creationId xmlns:a16="http://schemas.microsoft.com/office/drawing/2014/main" id="{143555EA-C6BC-E70F-B651-2B7BAE84D67E}"/>
              </a:ext>
            </a:extLst>
          </p:cNvPr>
          <p:cNvGrpSpPr/>
          <p:nvPr/>
        </p:nvGrpSpPr>
        <p:grpSpPr>
          <a:xfrm rot="20951136">
            <a:off x="-773136" y="4917183"/>
            <a:ext cx="5202861" cy="3471153"/>
            <a:chOff x="3677056" y="1429966"/>
            <a:chExt cx="5077838" cy="3471153"/>
          </a:xfrm>
        </p:grpSpPr>
        <p:sp>
          <p:nvSpPr>
            <p:cNvPr id="13" name="Rectangle: Rounded Corners 12">
              <a:extLst>
                <a:ext uri="{FF2B5EF4-FFF2-40B4-BE49-F238E27FC236}">
                  <a16:creationId xmlns:a16="http://schemas.microsoft.com/office/drawing/2014/main" id="{B97963B2-55BD-DBC0-46DA-3FFB161D1E75}"/>
                </a:ext>
              </a:extLst>
            </p:cNvPr>
            <p:cNvSpPr/>
            <p:nvPr/>
          </p:nvSpPr>
          <p:spPr>
            <a:xfrm>
              <a:off x="4085618" y="1429966"/>
              <a:ext cx="4669276" cy="3015574"/>
            </a:xfrm>
            <a:prstGeom prst="roundRect">
              <a:avLst/>
            </a:prstGeom>
            <a:noFill/>
            <a:ln w="28575">
              <a:solidFill>
                <a:srgbClr val="F709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D375E2E7-F78B-1E03-27D2-0A148F811884}"/>
                </a:ext>
              </a:extLst>
            </p:cNvPr>
            <p:cNvSpPr/>
            <p:nvPr/>
          </p:nvSpPr>
          <p:spPr>
            <a:xfrm>
              <a:off x="3981856" y="1582366"/>
              <a:ext cx="4669276" cy="30155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C430D766-7A9A-D690-AAF7-243628406437}"/>
                </a:ext>
              </a:extLst>
            </p:cNvPr>
            <p:cNvSpPr/>
            <p:nvPr/>
          </p:nvSpPr>
          <p:spPr>
            <a:xfrm>
              <a:off x="3829456" y="1734766"/>
              <a:ext cx="4669276" cy="301557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0C6E3CA0-6659-CC53-829C-2DC62D36C871}"/>
                </a:ext>
              </a:extLst>
            </p:cNvPr>
            <p:cNvSpPr/>
            <p:nvPr/>
          </p:nvSpPr>
          <p:spPr>
            <a:xfrm>
              <a:off x="3677056" y="1885545"/>
              <a:ext cx="4669276" cy="301557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DD33477D-D9E9-FAE6-9D7E-B293EA62C25E}"/>
              </a:ext>
            </a:extLst>
          </p:cNvPr>
          <p:cNvGrpSpPr/>
          <p:nvPr/>
        </p:nvGrpSpPr>
        <p:grpSpPr>
          <a:xfrm>
            <a:off x="4793052" y="2041705"/>
            <a:ext cx="7269480" cy="4663895"/>
            <a:chOff x="4815840" y="2041705"/>
            <a:chExt cx="7269480" cy="4663895"/>
          </a:xfrm>
        </p:grpSpPr>
        <p:cxnSp>
          <p:nvCxnSpPr>
            <p:cNvPr id="22" name="Straight Connector 21">
              <a:extLst>
                <a:ext uri="{FF2B5EF4-FFF2-40B4-BE49-F238E27FC236}">
                  <a16:creationId xmlns:a16="http://schemas.microsoft.com/office/drawing/2014/main" id="{0B066B8F-62A5-4F97-11C1-69AFEEE79996}"/>
                </a:ext>
              </a:extLst>
            </p:cNvPr>
            <p:cNvCxnSpPr/>
            <p:nvPr/>
          </p:nvCxnSpPr>
          <p:spPr>
            <a:xfrm>
              <a:off x="12039600" y="2041705"/>
              <a:ext cx="0" cy="4663895"/>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7969413A-F2CA-5179-3F3D-9FC11D7F1489}"/>
                </a:ext>
              </a:extLst>
            </p:cNvPr>
            <p:cNvCxnSpPr>
              <a:cxnSpLocks/>
            </p:cNvCxnSpPr>
            <p:nvPr/>
          </p:nvCxnSpPr>
          <p:spPr>
            <a:xfrm>
              <a:off x="4815840" y="6705600"/>
              <a:ext cx="7269480"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7" name="Group 26">
            <a:extLst>
              <a:ext uri="{FF2B5EF4-FFF2-40B4-BE49-F238E27FC236}">
                <a16:creationId xmlns:a16="http://schemas.microsoft.com/office/drawing/2014/main" id="{6ADA5635-ABFC-8FC9-0797-7EF82E672FCB}"/>
              </a:ext>
            </a:extLst>
          </p:cNvPr>
          <p:cNvGrpSpPr/>
          <p:nvPr/>
        </p:nvGrpSpPr>
        <p:grpSpPr>
          <a:xfrm rot="10800000">
            <a:off x="152399" y="152401"/>
            <a:ext cx="7269480" cy="4663895"/>
            <a:chOff x="4815840" y="2041705"/>
            <a:chExt cx="7269480" cy="4663895"/>
          </a:xfrm>
        </p:grpSpPr>
        <p:cxnSp>
          <p:nvCxnSpPr>
            <p:cNvPr id="28" name="Straight Connector 27">
              <a:extLst>
                <a:ext uri="{FF2B5EF4-FFF2-40B4-BE49-F238E27FC236}">
                  <a16:creationId xmlns:a16="http://schemas.microsoft.com/office/drawing/2014/main" id="{641D3896-422F-984E-A522-5A26FD3AF3C9}"/>
                </a:ext>
              </a:extLst>
            </p:cNvPr>
            <p:cNvCxnSpPr/>
            <p:nvPr/>
          </p:nvCxnSpPr>
          <p:spPr>
            <a:xfrm>
              <a:off x="12039600" y="2041705"/>
              <a:ext cx="0" cy="4663895"/>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01F5B1C2-A9D4-C7D7-E463-2D18F2FA059B}"/>
                </a:ext>
              </a:extLst>
            </p:cNvPr>
            <p:cNvCxnSpPr>
              <a:cxnSpLocks/>
            </p:cNvCxnSpPr>
            <p:nvPr/>
          </p:nvCxnSpPr>
          <p:spPr>
            <a:xfrm>
              <a:off x="4815840" y="6705600"/>
              <a:ext cx="7269480"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5B00FE16-0D08-2825-7CD7-72A585886EC5}"/>
              </a:ext>
            </a:extLst>
          </p:cNvPr>
          <p:cNvSpPr txBox="1"/>
          <p:nvPr/>
        </p:nvSpPr>
        <p:spPr>
          <a:xfrm>
            <a:off x="1266826" y="2154439"/>
            <a:ext cx="7943848" cy="2123658"/>
          </a:xfrm>
          <a:prstGeom prst="rect">
            <a:avLst/>
          </a:prstGeom>
          <a:noFill/>
        </p:spPr>
        <p:txBody>
          <a:bodyPr wrap="square" rtlCol="0">
            <a:spAutoFit/>
          </a:bodyPr>
          <a:lstStyle/>
          <a:p>
            <a:pPr algn="ctr"/>
            <a:r>
              <a:rPr lang="en-IN" sz="6600" spc="-150" dirty="0">
                <a:solidFill>
                  <a:srgbClr val="7030A0"/>
                </a:solidFill>
                <a:latin typeface="Comic Sans MS" panose="030F0702030302020204" pitchFamily="66" charset="0"/>
              </a:rPr>
              <a:t>OVERVIEW </a:t>
            </a:r>
          </a:p>
          <a:p>
            <a:pPr algn="ctr"/>
            <a:r>
              <a:rPr lang="en-IN" sz="6600" spc="-150" dirty="0">
                <a:solidFill>
                  <a:srgbClr val="7030A0"/>
                </a:solidFill>
                <a:latin typeface="Comic Sans MS" panose="030F0702030302020204" pitchFamily="66" charset="0"/>
              </a:rPr>
              <a:t>(about technologies)</a:t>
            </a:r>
          </a:p>
        </p:txBody>
      </p:sp>
    </p:spTree>
    <p:extLst>
      <p:ext uri="{BB962C8B-B14F-4D97-AF65-F5344CB8AC3E}">
        <p14:creationId xmlns:p14="http://schemas.microsoft.com/office/powerpoint/2010/main" val="1236743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 name="Content Placeholder 1">
            <a:extLst>
              <a:ext uri="{FF2B5EF4-FFF2-40B4-BE49-F238E27FC236}">
                <a16:creationId xmlns:a16="http://schemas.microsoft.com/office/drawing/2014/main" id="{84D56EDF-3830-08B3-3C0A-5D10923F9C2C}"/>
              </a:ext>
            </a:extLst>
          </p:cNvPr>
          <p:cNvSpPr txBox="1">
            <a:spLocks noGrp="1"/>
          </p:cNvSpPr>
          <p:nvPr>
            <p:ph sz="half" idx="1"/>
          </p:nvPr>
        </p:nvSpPr>
        <p:spPr>
          <a:xfrm flipH="1">
            <a:off x="213360" y="158109"/>
            <a:ext cx="5164552" cy="590931"/>
          </a:xfrm>
          <a:prstGeom prst="rect">
            <a:avLst/>
          </a:prstGeom>
          <a:noFill/>
        </p:spPr>
        <p:txBody>
          <a:bodyPr wrap="square" rtlCol="0">
            <a:spAutoFit/>
          </a:bodyPr>
          <a:lstStyle/>
          <a:p>
            <a:pPr marL="0" indent="0">
              <a:buNone/>
            </a:pPr>
            <a:r>
              <a:rPr lang="en-IN" sz="3600" dirty="0">
                <a:solidFill>
                  <a:srgbClr val="F70953"/>
                </a:solidFill>
                <a:latin typeface="Eras Demi ITC" panose="020B0805030504020804" pitchFamily="34" charset="0"/>
              </a:rPr>
              <a:t>REACT  </a:t>
            </a:r>
            <a:r>
              <a:rPr lang="en-IN" sz="3600" dirty="0" err="1">
                <a:solidFill>
                  <a:srgbClr val="F70953"/>
                </a:solidFill>
                <a:latin typeface="Eras Demi ITC" panose="020B0805030504020804" pitchFamily="34" charset="0"/>
              </a:rPr>
              <a:t>Js</a:t>
            </a:r>
            <a:r>
              <a:rPr lang="en-IN" sz="3600" dirty="0">
                <a:solidFill>
                  <a:srgbClr val="F70953"/>
                </a:solidFill>
                <a:latin typeface="Eras Demi ITC" panose="020B0805030504020804" pitchFamily="34" charset="0"/>
              </a:rPr>
              <a:t>:</a:t>
            </a:r>
          </a:p>
        </p:txBody>
      </p:sp>
      <p:sp>
        <p:nvSpPr>
          <p:cNvPr id="6" name="TextBox 5">
            <a:extLst>
              <a:ext uri="{FF2B5EF4-FFF2-40B4-BE49-F238E27FC236}">
                <a16:creationId xmlns:a16="http://schemas.microsoft.com/office/drawing/2014/main" id="{37AEF2A4-697F-8ED3-803E-7DECCF1792C0}"/>
              </a:ext>
            </a:extLst>
          </p:cNvPr>
          <p:cNvSpPr txBox="1"/>
          <p:nvPr/>
        </p:nvSpPr>
        <p:spPr>
          <a:xfrm>
            <a:off x="413804" y="657225"/>
            <a:ext cx="7664939" cy="5940088"/>
          </a:xfrm>
          <a:prstGeom prst="rect">
            <a:avLst/>
          </a:prstGeom>
          <a:noFill/>
        </p:spPr>
        <p:txBody>
          <a:bodyPr wrap="square" rtlCol="0">
            <a:spAutoFit/>
          </a:bodyPr>
          <a:lstStyle/>
          <a:p>
            <a:endParaRPr lang="en-US" sz="1900" b="0" i="0" dirty="0">
              <a:solidFill>
                <a:srgbClr val="333333"/>
              </a:solidFill>
              <a:effectLst/>
              <a:latin typeface="inter-regular"/>
            </a:endParaRPr>
          </a:p>
          <a:p>
            <a:r>
              <a:rPr lang="en-US" sz="1900" b="0" i="0" dirty="0">
                <a:solidFill>
                  <a:srgbClr val="333333"/>
                </a:solidFill>
                <a:effectLst/>
                <a:latin typeface="inter-regular"/>
              </a:rPr>
              <a:t>ReactJS is a </a:t>
            </a:r>
            <a:r>
              <a:rPr lang="en-US" sz="1900" b="1" i="0" dirty="0">
                <a:solidFill>
                  <a:srgbClr val="333333"/>
                </a:solidFill>
                <a:effectLst/>
                <a:latin typeface="inter-bold"/>
              </a:rPr>
              <a:t>declarative</a:t>
            </a:r>
            <a:r>
              <a:rPr lang="en-US" sz="1900" b="0" i="0" dirty="0">
                <a:solidFill>
                  <a:srgbClr val="333333"/>
                </a:solidFill>
                <a:effectLst/>
                <a:latin typeface="inter-regular"/>
              </a:rPr>
              <a:t>, </a:t>
            </a:r>
            <a:r>
              <a:rPr lang="en-US" sz="1900" b="1" i="0" dirty="0">
                <a:solidFill>
                  <a:srgbClr val="333333"/>
                </a:solidFill>
                <a:effectLst/>
                <a:latin typeface="inter-bold"/>
              </a:rPr>
              <a:t>efficient</a:t>
            </a:r>
            <a:r>
              <a:rPr lang="en-US" sz="1900" b="0" i="0" dirty="0">
                <a:solidFill>
                  <a:srgbClr val="333333"/>
                </a:solidFill>
                <a:effectLst/>
                <a:latin typeface="inter-regular"/>
              </a:rPr>
              <a:t>, and flexible </a:t>
            </a:r>
            <a:r>
              <a:rPr lang="en-US" sz="1900" b="1" i="0" dirty="0">
                <a:solidFill>
                  <a:srgbClr val="333333"/>
                </a:solidFill>
                <a:effectLst/>
                <a:latin typeface="inter-bold"/>
              </a:rPr>
              <a:t>JavaScript library</a:t>
            </a:r>
            <a:r>
              <a:rPr lang="en-US" sz="1900" b="0" i="0" dirty="0">
                <a:solidFill>
                  <a:srgbClr val="333333"/>
                </a:solidFill>
                <a:effectLst/>
                <a:latin typeface="inter-regular"/>
              </a:rPr>
              <a:t> for building reusable UI components. </a:t>
            </a:r>
          </a:p>
          <a:p>
            <a:r>
              <a:rPr lang="en-US" sz="1900" b="0" i="0" dirty="0">
                <a:solidFill>
                  <a:srgbClr val="333333"/>
                </a:solidFill>
                <a:effectLst/>
                <a:latin typeface="inter-regular"/>
              </a:rPr>
              <a:t>It is an open-source, component-based front end library which is responsible only for the view layer of the application.</a:t>
            </a:r>
          </a:p>
          <a:p>
            <a:pPr algn="l">
              <a:buFont typeface="Arial" panose="020B0604020202020204" pitchFamily="34" charset="0"/>
              <a:buChar char="•"/>
            </a:pPr>
            <a:r>
              <a:rPr lang="en-US" sz="1900" b="0" i="0" dirty="0">
                <a:solidFill>
                  <a:srgbClr val="000000"/>
                </a:solidFill>
                <a:effectLst/>
                <a:latin typeface="Open Sans" panose="020B0606030504020204" pitchFamily="34" charset="0"/>
              </a:rPr>
              <a:t>React-</a:t>
            </a:r>
            <a:r>
              <a:rPr lang="en-US" sz="1900" b="0" i="0" dirty="0" err="1">
                <a:solidFill>
                  <a:srgbClr val="000000"/>
                </a:solidFill>
                <a:effectLst/>
                <a:latin typeface="Open Sans" panose="020B0606030504020204" pitchFamily="34" charset="0"/>
              </a:rPr>
              <a:t>Js</a:t>
            </a:r>
            <a:r>
              <a:rPr lang="en-US" sz="1900" b="0" i="0" dirty="0">
                <a:solidFill>
                  <a:srgbClr val="000000"/>
                </a:solidFill>
                <a:effectLst/>
                <a:latin typeface="Open Sans" panose="020B0606030504020204" pitchFamily="34" charset="0"/>
              </a:rPr>
              <a:t> follows the Model View Controller (MVC) architecture, and the view layer is accountable for handling mobile and web apps.</a:t>
            </a:r>
          </a:p>
          <a:p>
            <a:pPr algn="l">
              <a:buFont typeface="Arial" panose="020B0604020202020204" pitchFamily="34" charset="0"/>
              <a:buChar char="•"/>
            </a:pPr>
            <a:r>
              <a:rPr lang="en-US" sz="1900" b="0" i="0" dirty="0">
                <a:solidFill>
                  <a:srgbClr val="000000"/>
                </a:solidFill>
                <a:effectLst/>
                <a:latin typeface="Open Sans" panose="020B0606030504020204" pitchFamily="34" charset="0"/>
              </a:rPr>
              <a:t>React is famous for building single-page applications and mobile apps.</a:t>
            </a:r>
          </a:p>
          <a:p>
            <a:endParaRPr lang="en-US" sz="1900" dirty="0">
              <a:solidFill>
                <a:srgbClr val="333333"/>
              </a:solidFill>
              <a:latin typeface="inter-regular"/>
            </a:endParaRPr>
          </a:p>
          <a:p>
            <a:r>
              <a:rPr lang="en-US" sz="1900" b="0" i="0" dirty="0">
                <a:solidFill>
                  <a:srgbClr val="333333"/>
                </a:solidFill>
                <a:effectLst/>
                <a:latin typeface="inter-regular"/>
              </a:rPr>
              <a:t>The main objective of ReactJS is to develop User Interfaces (UI) that improves the speed of the apps. </a:t>
            </a:r>
          </a:p>
          <a:p>
            <a:endParaRPr lang="en-US" sz="1900" b="0" i="0" dirty="0">
              <a:solidFill>
                <a:srgbClr val="333333"/>
              </a:solidFill>
              <a:effectLst/>
              <a:latin typeface="inter-regular"/>
            </a:endParaRPr>
          </a:p>
          <a:p>
            <a:r>
              <a:rPr lang="en-US" sz="1900" b="0" i="0" dirty="0">
                <a:solidFill>
                  <a:srgbClr val="333333"/>
                </a:solidFill>
                <a:effectLst/>
                <a:latin typeface="inter-regular"/>
              </a:rPr>
              <a:t>It uses virtual DOM (JavaScript object), which improves the performance of the app. The JavaScript virtual DOM is faster than the regular DOM. </a:t>
            </a:r>
          </a:p>
          <a:p>
            <a:r>
              <a:rPr lang="en-US" sz="1900" b="0" i="0" dirty="0">
                <a:solidFill>
                  <a:srgbClr val="333333"/>
                </a:solidFill>
                <a:effectLst/>
                <a:latin typeface="inter-regular"/>
              </a:rPr>
              <a:t>We can use ReactJS on the client and server-side as well as with other frameworks. </a:t>
            </a:r>
          </a:p>
          <a:p>
            <a:endParaRPr lang="en-US" sz="1900" b="0" i="0" dirty="0">
              <a:solidFill>
                <a:srgbClr val="333333"/>
              </a:solidFill>
              <a:effectLst/>
              <a:latin typeface="inter-regular"/>
            </a:endParaRPr>
          </a:p>
          <a:p>
            <a:r>
              <a:rPr lang="en-US" sz="1900" b="0" i="0" dirty="0">
                <a:solidFill>
                  <a:srgbClr val="333333"/>
                </a:solidFill>
                <a:effectLst/>
                <a:latin typeface="inter-regular"/>
              </a:rPr>
              <a:t>It uses component and data patterns that improve readability and helps to maintain larger apps.</a:t>
            </a:r>
            <a:endParaRPr lang="en-IN" sz="1900" dirty="0"/>
          </a:p>
        </p:txBody>
      </p:sp>
      <p:pic>
        <p:nvPicPr>
          <p:cNvPr id="9" name="Picture 8">
            <a:extLst>
              <a:ext uri="{FF2B5EF4-FFF2-40B4-BE49-F238E27FC236}">
                <a16:creationId xmlns:a16="http://schemas.microsoft.com/office/drawing/2014/main" id="{F9E1CEFC-E79D-80B3-AD1C-3C6612D7D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389" y="806436"/>
            <a:ext cx="3912806" cy="4014302"/>
          </a:xfrm>
          <a:prstGeom prst="rect">
            <a:avLst/>
          </a:prstGeom>
        </p:spPr>
      </p:pic>
      <p:pic>
        <p:nvPicPr>
          <p:cNvPr id="10" name="Picture 9">
            <a:extLst>
              <a:ext uri="{FF2B5EF4-FFF2-40B4-BE49-F238E27FC236}">
                <a16:creationId xmlns:a16="http://schemas.microsoft.com/office/drawing/2014/main" id="{C1FF6B7C-394E-7CDC-8051-13EFE47EF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spTree>
    <p:extLst>
      <p:ext uri="{BB962C8B-B14F-4D97-AF65-F5344CB8AC3E}">
        <p14:creationId xmlns:p14="http://schemas.microsoft.com/office/powerpoint/2010/main" val="153338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7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9BEC9A-F184-0782-DFE3-40506FBF756E}"/>
              </a:ext>
            </a:extLst>
          </p:cNvPr>
          <p:cNvSpPr>
            <a:spLocks noGrp="1"/>
          </p:cNvSpPr>
          <p:nvPr>
            <p:ph sz="half" idx="1"/>
          </p:nvPr>
        </p:nvSpPr>
        <p:spPr>
          <a:xfrm>
            <a:off x="480059" y="1274441"/>
            <a:ext cx="7522271" cy="5791516"/>
          </a:xfrm>
        </p:spPr>
        <p:txBody>
          <a:bodyPr>
            <a:noAutofit/>
          </a:bodyPr>
          <a:lstStyle/>
          <a:p>
            <a:pPr marL="0" indent="0" algn="l">
              <a:buNone/>
            </a:pPr>
            <a:r>
              <a:rPr lang="en-US" sz="1600" b="0" i="0" dirty="0">
                <a:solidFill>
                  <a:srgbClr val="3A3E46"/>
                </a:solidFill>
                <a:effectLst/>
                <a:latin typeface="Roboto" panose="02000000000000000000" pitchFamily="2" charset="0"/>
              </a:rPr>
              <a:t>Express is a node </a:t>
            </a:r>
            <a:r>
              <a:rPr lang="en-US" sz="1600" dirty="0" err="1">
                <a:solidFill>
                  <a:srgbClr val="3A3E46"/>
                </a:solidFill>
                <a:latin typeface="Roboto" panose="02000000000000000000" pitchFamily="2" charset="0"/>
              </a:rPr>
              <a:t>J</a:t>
            </a:r>
            <a:r>
              <a:rPr lang="en-US" sz="1600" b="0" i="0" dirty="0" err="1">
                <a:solidFill>
                  <a:srgbClr val="3A3E46"/>
                </a:solidFill>
                <a:effectLst/>
                <a:latin typeface="Roboto" panose="02000000000000000000" pitchFamily="2" charset="0"/>
              </a:rPr>
              <a:t>s</a:t>
            </a:r>
            <a:r>
              <a:rPr lang="en-US" sz="1600" b="0" i="0" dirty="0">
                <a:solidFill>
                  <a:srgbClr val="3A3E46"/>
                </a:solidFill>
                <a:effectLst/>
                <a:latin typeface="Roboto" panose="02000000000000000000" pitchFamily="2" charset="0"/>
              </a:rPr>
              <a:t> web application framework that provides broad features for building web and mobile applications. It is used to build a single page, multipage, and hybrid web application.</a:t>
            </a:r>
          </a:p>
          <a:p>
            <a:pPr marL="0" indent="0" algn="l">
              <a:buNone/>
            </a:pPr>
            <a:r>
              <a:rPr lang="en-US" sz="1600" b="0" i="0" dirty="0">
                <a:solidFill>
                  <a:srgbClr val="3A3E46"/>
                </a:solidFill>
                <a:effectLst/>
                <a:latin typeface="Roboto" panose="02000000000000000000" pitchFamily="2" charset="0"/>
              </a:rPr>
              <a:t>It's a layer built on the top of the Node </a:t>
            </a:r>
            <a:r>
              <a:rPr lang="en-US" sz="1600" dirty="0" err="1">
                <a:solidFill>
                  <a:srgbClr val="3A3E46"/>
                </a:solidFill>
                <a:latin typeface="Roboto" panose="02000000000000000000" pitchFamily="2" charset="0"/>
              </a:rPr>
              <a:t>J</a:t>
            </a:r>
            <a:r>
              <a:rPr lang="en-US" sz="1600" b="0" i="0" dirty="0" err="1">
                <a:solidFill>
                  <a:srgbClr val="3A3E46"/>
                </a:solidFill>
                <a:effectLst/>
                <a:latin typeface="Roboto" panose="02000000000000000000" pitchFamily="2" charset="0"/>
              </a:rPr>
              <a:t>s</a:t>
            </a:r>
            <a:r>
              <a:rPr lang="en-US" sz="1600" b="0" i="0" dirty="0">
                <a:solidFill>
                  <a:srgbClr val="3A3E46"/>
                </a:solidFill>
                <a:effectLst/>
                <a:latin typeface="Roboto" panose="02000000000000000000" pitchFamily="2" charset="0"/>
              </a:rPr>
              <a:t> that helps manage servers and routes.</a:t>
            </a:r>
            <a:endParaRPr lang="en-US" sz="1600" b="0" i="0" dirty="0">
              <a:solidFill>
                <a:srgbClr val="272C37"/>
              </a:solidFill>
              <a:effectLst/>
              <a:latin typeface="Roboto" panose="02000000000000000000" pitchFamily="2" charset="0"/>
            </a:endParaRPr>
          </a:p>
          <a:p>
            <a:pPr marL="0" indent="0" algn="l">
              <a:buNone/>
            </a:pPr>
            <a:r>
              <a:rPr lang="en-US" sz="1600" b="0" i="0" dirty="0">
                <a:solidFill>
                  <a:srgbClr val="3A3E46"/>
                </a:solidFill>
                <a:effectLst/>
                <a:latin typeface="Roboto" panose="02000000000000000000" pitchFamily="2" charset="0"/>
              </a:rPr>
              <a:t>Express was created to make APIs and web applications with ease, It saves a lot of coding time almost by half and still makes web and mobile applications are efficient.</a:t>
            </a:r>
          </a:p>
          <a:p>
            <a:pPr marL="0" indent="0" algn="l">
              <a:buNone/>
            </a:pPr>
            <a:r>
              <a:rPr lang="en-US" sz="1600" b="0" i="0" dirty="0">
                <a:solidFill>
                  <a:srgbClr val="3A3E46"/>
                </a:solidFill>
                <a:effectLst/>
                <a:latin typeface="Roboto" panose="02000000000000000000" pitchFamily="2" charset="0"/>
              </a:rPr>
              <a:t>Another reason for using express is that it is written in JavaScript as JavaScript is an easy language even if you don't have a previous knowledge of any language. Express lets so many new developers enter the field of web development.</a:t>
            </a:r>
          </a:p>
          <a:p>
            <a:pPr marL="0" indent="0" algn="l">
              <a:buNone/>
            </a:pPr>
            <a:r>
              <a:rPr lang="en-US" sz="1600" b="0" i="0" dirty="0">
                <a:solidFill>
                  <a:srgbClr val="3A3E46"/>
                </a:solidFill>
                <a:effectLst/>
                <a:latin typeface="Roboto" panose="02000000000000000000" pitchFamily="2" charset="0"/>
              </a:rPr>
              <a:t>The reason behind creating an express framework for node </a:t>
            </a:r>
            <a:r>
              <a:rPr lang="en-US" sz="1600" dirty="0" err="1">
                <a:solidFill>
                  <a:srgbClr val="3A3E46"/>
                </a:solidFill>
                <a:latin typeface="Roboto" panose="02000000000000000000" pitchFamily="2" charset="0"/>
              </a:rPr>
              <a:t>J</a:t>
            </a:r>
            <a:r>
              <a:rPr lang="en-US" sz="1600" b="0" i="0" dirty="0" err="1">
                <a:solidFill>
                  <a:srgbClr val="3A3E46"/>
                </a:solidFill>
                <a:effectLst/>
                <a:latin typeface="Roboto" panose="02000000000000000000" pitchFamily="2" charset="0"/>
              </a:rPr>
              <a:t>s</a:t>
            </a:r>
            <a:r>
              <a:rPr lang="en-US" sz="1600" b="0" i="0" dirty="0">
                <a:solidFill>
                  <a:srgbClr val="3A3E46"/>
                </a:solidFill>
                <a:effectLst/>
                <a:latin typeface="Roboto" panose="02000000000000000000" pitchFamily="2" charset="0"/>
              </a:rPr>
              <a:t> is:</a:t>
            </a:r>
          </a:p>
          <a:p>
            <a:r>
              <a:rPr lang="en-US" sz="1600" b="0" i="0" dirty="0">
                <a:solidFill>
                  <a:srgbClr val="3A3E46"/>
                </a:solidFill>
                <a:effectLst/>
                <a:latin typeface="Roboto" panose="02000000000000000000" pitchFamily="2" charset="0"/>
              </a:rPr>
              <a:t>Time-efficient</a:t>
            </a:r>
          </a:p>
          <a:p>
            <a:r>
              <a:rPr lang="en-US" sz="1600" b="0" i="0" dirty="0">
                <a:solidFill>
                  <a:srgbClr val="3A3E46"/>
                </a:solidFill>
                <a:effectLst/>
                <a:latin typeface="Roboto" panose="02000000000000000000" pitchFamily="2" charset="0"/>
              </a:rPr>
              <a:t>Fast </a:t>
            </a:r>
          </a:p>
          <a:p>
            <a:r>
              <a:rPr lang="en-US" sz="1600" b="0" i="0" dirty="0">
                <a:solidFill>
                  <a:srgbClr val="3A3E46"/>
                </a:solidFill>
                <a:effectLst/>
                <a:latin typeface="Roboto" panose="02000000000000000000" pitchFamily="2" charset="0"/>
              </a:rPr>
              <a:t>Economical</a:t>
            </a:r>
          </a:p>
          <a:p>
            <a:r>
              <a:rPr lang="en-US" sz="1600" b="0" i="0" dirty="0">
                <a:solidFill>
                  <a:srgbClr val="3A3E46"/>
                </a:solidFill>
                <a:effectLst/>
                <a:latin typeface="Roboto" panose="02000000000000000000" pitchFamily="2" charset="0"/>
              </a:rPr>
              <a:t>Easy to learn</a:t>
            </a:r>
          </a:p>
          <a:p>
            <a:r>
              <a:rPr lang="en-US" sz="1600" b="0" i="0" dirty="0">
                <a:solidFill>
                  <a:srgbClr val="3A3E46"/>
                </a:solidFill>
                <a:effectLst/>
                <a:latin typeface="Roboto" panose="02000000000000000000" pitchFamily="2" charset="0"/>
              </a:rPr>
              <a:t>Asynchronous</a:t>
            </a:r>
          </a:p>
          <a:p>
            <a:pPr algn="l"/>
            <a:endParaRPr lang="en-US" sz="1800" b="0" i="0" dirty="0">
              <a:solidFill>
                <a:srgbClr val="3A3E46"/>
              </a:solidFill>
              <a:effectLst/>
              <a:latin typeface="Roboto" panose="020B0604020202020204" pitchFamily="2" charset="0"/>
            </a:endParaRPr>
          </a:p>
        </p:txBody>
      </p:sp>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7343DBFC-2864-C34B-963C-A3280902C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550" y="1274441"/>
            <a:ext cx="3091057" cy="3486156"/>
          </a:xfrm>
          <a:prstGeom prst="rect">
            <a:avLst/>
          </a:prstGeom>
        </p:spPr>
      </p:pic>
      <p:pic>
        <p:nvPicPr>
          <p:cNvPr id="5" name="Picture 4">
            <a:extLst>
              <a:ext uri="{FF2B5EF4-FFF2-40B4-BE49-F238E27FC236}">
                <a16:creationId xmlns:a16="http://schemas.microsoft.com/office/drawing/2014/main" id="{55F2CA0C-12C7-DDF7-97F2-E5DB8D565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sp>
        <p:nvSpPr>
          <p:cNvPr id="6" name="Content Placeholder 1">
            <a:extLst>
              <a:ext uri="{FF2B5EF4-FFF2-40B4-BE49-F238E27FC236}">
                <a16:creationId xmlns:a16="http://schemas.microsoft.com/office/drawing/2014/main" id="{0778A7F4-9F06-1AF4-ADB1-4E3084FEA50E}"/>
              </a:ext>
            </a:extLst>
          </p:cNvPr>
          <p:cNvSpPr txBox="1">
            <a:spLocks/>
          </p:cNvSpPr>
          <p:nvPr/>
        </p:nvSpPr>
        <p:spPr>
          <a:xfrm flipH="1">
            <a:off x="213360" y="368421"/>
            <a:ext cx="5164552" cy="590931"/>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3600" dirty="0">
                <a:solidFill>
                  <a:srgbClr val="F70953"/>
                </a:solidFill>
                <a:latin typeface="Eras Demi ITC" panose="020B0805030504020804" pitchFamily="34" charset="0"/>
              </a:rPr>
              <a:t>EXPRESS (NODE </a:t>
            </a:r>
            <a:r>
              <a:rPr lang="en-IN" sz="3600" dirty="0" err="1">
                <a:solidFill>
                  <a:srgbClr val="F70953"/>
                </a:solidFill>
                <a:latin typeface="Eras Demi ITC" panose="020B0805030504020804" pitchFamily="34" charset="0"/>
              </a:rPr>
              <a:t>js</a:t>
            </a:r>
            <a:r>
              <a:rPr lang="en-IN" sz="3600" dirty="0">
                <a:solidFill>
                  <a:srgbClr val="F70953"/>
                </a:solidFill>
                <a:latin typeface="Eras Demi ITC" panose="020B0805030504020804" pitchFamily="34" charset="0"/>
              </a:rPr>
              <a:t>)</a:t>
            </a:r>
          </a:p>
        </p:txBody>
      </p:sp>
    </p:spTree>
    <p:extLst>
      <p:ext uri="{BB962C8B-B14F-4D97-AF65-F5344CB8AC3E}">
        <p14:creationId xmlns:p14="http://schemas.microsoft.com/office/powerpoint/2010/main" val="93759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0"/>
                                        <p:tgtEl>
                                          <p:spTgt spid="2"/>
                                        </p:tgtEl>
                                      </p:cBhvr>
                                    </p:animEffect>
                                    <p:anim calcmode="lin" valueType="num">
                                      <p:cBhvr>
                                        <p:cTn id="8" dur="7500" fill="hold"/>
                                        <p:tgtEl>
                                          <p:spTgt spid="2"/>
                                        </p:tgtEl>
                                        <p:attrNameLst>
                                          <p:attrName>ppt_w</p:attrName>
                                        </p:attrNameLst>
                                      </p:cBhvr>
                                      <p:tavLst>
                                        <p:tav tm="0" fmla="#ppt_w*sin(2.5*pi*$)">
                                          <p:val>
                                            <p:fltVal val="0"/>
                                          </p:val>
                                        </p:tav>
                                        <p:tav tm="100000">
                                          <p:val>
                                            <p:fltVal val="1"/>
                                          </p:val>
                                        </p:tav>
                                      </p:tavLst>
                                    </p:anim>
                                    <p:anim calcmode="lin" valueType="num">
                                      <p:cBhvr>
                                        <p:cTn id="9" dur="7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9BEC9A-F184-0782-DFE3-40506FBF756E}"/>
              </a:ext>
            </a:extLst>
          </p:cNvPr>
          <p:cNvSpPr>
            <a:spLocks noGrp="1"/>
          </p:cNvSpPr>
          <p:nvPr>
            <p:ph sz="half" idx="1"/>
          </p:nvPr>
        </p:nvSpPr>
        <p:spPr>
          <a:xfrm>
            <a:off x="387202" y="1066484"/>
            <a:ext cx="7842398" cy="5791516"/>
          </a:xfrm>
        </p:spPr>
        <p:txBody>
          <a:bodyPr>
            <a:noAutofit/>
          </a:bodyPr>
          <a:lstStyle/>
          <a:p>
            <a:pPr marL="0" indent="0" algn="just">
              <a:buNone/>
            </a:pPr>
            <a:r>
              <a:rPr lang="en-US" sz="1600" b="0" i="0" dirty="0">
                <a:effectLst/>
                <a:latin typeface="urw-din"/>
              </a:rPr>
              <a:t>MongoDB is an open-source document-oriented database that is designed to store a large scale of data and also allows you to work with that data very efficiently. It is categorized under the NoSQL (Not only SQL) database because the storage and retrieval of data in the MongoDB are not in the form of tables. </a:t>
            </a:r>
          </a:p>
          <a:p>
            <a:pPr marL="0" indent="0" algn="just">
              <a:buNone/>
            </a:pPr>
            <a:r>
              <a:rPr lang="en-US" sz="1600" b="0" i="0" dirty="0">
                <a:effectLst/>
                <a:latin typeface="urw-din"/>
              </a:rPr>
              <a:t>The MongoDB database contains collections just like the MYSQL database contains tables. You are allowed to create multiple databases and multiple collections.</a:t>
            </a:r>
            <a:endParaRPr lang="en-US" sz="1600" b="0" i="0" dirty="0">
              <a:solidFill>
                <a:srgbClr val="000000"/>
              </a:solidFill>
              <a:effectLst/>
              <a:latin typeface="Akzidenz Grotesk BQ Light"/>
            </a:endParaRPr>
          </a:p>
          <a:p>
            <a:pPr marL="0" indent="0" algn="just">
              <a:buNone/>
            </a:pPr>
            <a:r>
              <a:rPr lang="en-US" sz="1600" b="0" i="0" dirty="0">
                <a:solidFill>
                  <a:srgbClr val="000000"/>
                </a:solidFill>
                <a:effectLst/>
                <a:latin typeface="Akzidenz Grotesk BQ Light"/>
              </a:rPr>
              <a:t>MongoDB </a:t>
            </a:r>
            <a:r>
              <a:rPr lang="en-US" sz="1600" b="0" i="0" dirty="0">
                <a:solidFill>
                  <a:srgbClr val="000000"/>
                </a:solidFill>
                <a:effectLst/>
                <a:latin typeface="Akzidenz Grotesk BQ Medium"/>
              </a:rPr>
              <a:t>stores data in flexible, JSON-like documents</a:t>
            </a:r>
            <a:r>
              <a:rPr lang="en-US" sz="1600" b="0" i="0" dirty="0">
                <a:solidFill>
                  <a:srgbClr val="000000"/>
                </a:solidFill>
                <a:effectLst/>
                <a:latin typeface="Akzidenz Grotesk BQ Light"/>
              </a:rPr>
              <a:t>, meaning fields can vary from document to document and data structure can be changed over time</a:t>
            </a:r>
          </a:p>
          <a:p>
            <a:pPr marL="0" indent="0" algn="just">
              <a:buNone/>
            </a:pPr>
            <a:r>
              <a:rPr lang="en-US" sz="1600" b="0" i="0" dirty="0">
                <a:solidFill>
                  <a:srgbClr val="000000"/>
                </a:solidFill>
                <a:effectLst/>
                <a:latin typeface="Akzidenz Grotesk BQ Light"/>
              </a:rPr>
              <a:t>The document model </a:t>
            </a:r>
            <a:r>
              <a:rPr lang="en-US" sz="1600" b="0" i="0" dirty="0">
                <a:solidFill>
                  <a:srgbClr val="000000"/>
                </a:solidFill>
                <a:effectLst/>
                <a:latin typeface="Akzidenz Grotesk BQ Medium"/>
              </a:rPr>
              <a:t>maps to the objects in your application code</a:t>
            </a:r>
            <a:r>
              <a:rPr lang="en-US" sz="1600" b="0" i="0" dirty="0">
                <a:solidFill>
                  <a:srgbClr val="000000"/>
                </a:solidFill>
                <a:effectLst/>
                <a:latin typeface="Akzidenz Grotesk BQ Light"/>
              </a:rPr>
              <a:t>, making data easy to work with . MongoDB is a </a:t>
            </a:r>
            <a:r>
              <a:rPr lang="en-US" sz="1600" b="0" i="0" dirty="0">
                <a:solidFill>
                  <a:srgbClr val="000000"/>
                </a:solidFill>
                <a:effectLst/>
                <a:latin typeface="Akzidenz Grotesk BQ Medium"/>
              </a:rPr>
              <a:t>distributed database at its core</a:t>
            </a:r>
            <a:r>
              <a:rPr lang="en-US" sz="1600" b="0" i="0" dirty="0">
                <a:solidFill>
                  <a:srgbClr val="000000"/>
                </a:solidFill>
                <a:effectLst/>
                <a:latin typeface="Akzidenz Grotesk BQ Light"/>
              </a:rPr>
              <a:t>, so high availability, horizontal scaling, and geographic distribution are built in and easy to use</a:t>
            </a:r>
            <a:endParaRPr lang="en-US" sz="1600" dirty="0">
              <a:latin typeface="Akzidenz Grotesk BQ Light"/>
            </a:endParaRPr>
          </a:p>
          <a:p>
            <a:pPr marL="0" indent="0" algn="just" fontAlgn="base">
              <a:buNone/>
            </a:pPr>
            <a:r>
              <a:rPr lang="en-US" sz="1600" b="0" i="0" dirty="0">
                <a:effectLst/>
                <a:latin typeface="urw-din"/>
              </a:rPr>
              <a:t>Now inside of the collection we have documents. These documents contain the data we want to store in the MongoDB database and a single collection can contain multiple documents and you are schema-less means it is not necessary that one document is similar to another.</a:t>
            </a:r>
          </a:p>
          <a:p>
            <a:pPr marL="0" indent="0" algn="just" fontAlgn="base">
              <a:buNone/>
            </a:pPr>
            <a:r>
              <a:rPr lang="en-US" sz="1600" b="0" i="0" dirty="0">
                <a:effectLst/>
                <a:latin typeface="urw-din"/>
              </a:rPr>
              <a:t>The documents are created using the fields. Fields are key-value pairs in the documents, it is just like columns in the relation database. The value of the fields can be of any BSON data types like double, string, </a:t>
            </a:r>
            <a:r>
              <a:rPr lang="en-US" sz="1600" b="0" i="0" dirty="0" err="1">
                <a:effectLst/>
                <a:latin typeface="urw-din"/>
              </a:rPr>
              <a:t>boolean</a:t>
            </a:r>
            <a:r>
              <a:rPr lang="en-US" sz="1600" b="0" i="0" dirty="0">
                <a:effectLst/>
                <a:latin typeface="urw-din"/>
              </a:rPr>
              <a:t>, etc.</a:t>
            </a:r>
          </a:p>
          <a:p>
            <a:pPr marL="0" indent="0" algn="just">
              <a:buNone/>
            </a:pPr>
            <a:endParaRPr lang="en-US" sz="1600" b="0" i="0" dirty="0">
              <a:effectLst/>
              <a:latin typeface="Akzidenz Grotesk BQ Light"/>
            </a:endParaRPr>
          </a:p>
        </p:txBody>
      </p:sp>
      <p:grpSp>
        <p:nvGrpSpPr>
          <p:cNvPr id="32" name="Group 31">
            <a:extLst>
              <a:ext uri="{FF2B5EF4-FFF2-40B4-BE49-F238E27FC236}">
                <a16:creationId xmlns:a16="http://schemas.microsoft.com/office/drawing/2014/main" id="{265BEF06-9FE2-94D5-F1B8-38E03A353310}"/>
              </a:ext>
            </a:extLst>
          </p:cNvPr>
          <p:cNvGrpSpPr/>
          <p:nvPr/>
        </p:nvGrpSpPr>
        <p:grpSpPr>
          <a:xfrm>
            <a:off x="106680" y="3017519"/>
            <a:ext cx="9387840" cy="3733801"/>
            <a:chOff x="106680" y="3017519"/>
            <a:chExt cx="9387840" cy="3733801"/>
          </a:xfrm>
        </p:grpSpPr>
        <p:cxnSp>
          <p:nvCxnSpPr>
            <p:cNvPr id="8" name="Straight Connector 7">
              <a:extLst>
                <a:ext uri="{FF2B5EF4-FFF2-40B4-BE49-F238E27FC236}">
                  <a16:creationId xmlns:a16="http://schemas.microsoft.com/office/drawing/2014/main" id="{CE80F50A-B2AC-F769-865D-AD75DE522D51}"/>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3F0E9-6A87-AEFC-45AB-0AC2F23F17D8}"/>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16C96C-4F70-DB9E-BBD1-E30064C79FC1}"/>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75644E-FBE2-8B4F-63ED-647EB9DC60CA}"/>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44E436-3894-D344-182A-F9E7B1FF8EFF}"/>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28F1C-1D7E-B340-32EF-293EDA831E79}"/>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A6717F4-4F92-DC5F-84FC-5FB099B21C7D}"/>
              </a:ext>
            </a:extLst>
          </p:cNvPr>
          <p:cNvGrpSpPr/>
          <p:nvPr/>
        </p:nvGrpSpPr>
        <p:grpSpPr>
          <a:xfrm rot="10800000">
            <a:off x="2697479" y="106678"/>
            <a:ext cx="9387840" cy="3733801"/>
            <a:chOff x="106680" y="3017519"/>
            <a:chExt cx="9387840" cy="3733801"/>
          </a:xfrm>
        </p:grpSpPr>
        <p:cxnSp>
          <p:nvCxnSpPr>
            <p:cNvPr id="34" name="Straight Connector 33">
              <a:extLst>
                <a:ext uri="{FF2B5EF4-FFF2-40B4-BE49-F238E27FC236}">
                  <a16:creationId xmlns:a16="http://schemas.microsoft.com/office/drawing/2014/main" id="{844891B2-F462-1E04-52E2-68C972A0B4EE}"/>
                </a:ext>
              </a:extLst>
            </p:cNvPr>
            <p:cNvCxnSpPr>
              <a:cxnSpLocks/>
            </p:cNvCxnSpPr>
            <p:nvPr/>
          </p:nvCxnSpPr>
          <p:spPr>
            <a:xfrm>
              <a:off x="106680" y="6751320"/>
              <a:ext cx="93878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7A306F-EACD-8EB8-4B30-9DECEB819E94}"/>
                </a:ext>
              </a:extLst>
            </p:cNvPr>
            <p:cNvCxnSpPr>
              <a:cxnSpLocks/>
            </p:cNvCxnSpPr>
            <p:nvPr/>
          </p:nvCxnSpPr>
          <p:spPr>
            <a:xfrm>
              <a:off x="106680" y="3017519"/>
              <a:ext cx="0" cy="3733801"/>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31B562-0674-2C08-7058-6730F2476E7D}"/>
                </a:ext>
              </a:extLst>
            </p:cNvPr>
            <p:cNvCxnSpPr>
              <a:cxnSpLocks/>
            </p:cNvCxnSpPr>
            <p:nvPr/>
          </p:nvCxnSpPr>
          <p:spPr>
            <a:xfrm>
              <a:off x="213360" y="6644640"/>
              <a:ext cx="8778240" cy="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8D0F65-E42F-B5A0-29E0-9E228003AF04}"/>
                </a:ext>
              </a:extLst>
            </p:cNvPr>
            <p:cNvCxnSpPr>
              <a:cxnSpLocks/>
            </p:cNvCxnSpPr>
            <p:nvPr/>
          </p:nvCxnSpPr>
          <p:spPr>
            <a:xfrm>
              <a:off x="213360" y="3291840"/>
              <a:ext cx="0" cy="3352800"/>
            </a:xfrm>
            <a:prstGeom prst="line">
              <a:avLst/>
            </a:prstGeom>
            <a:ln w="28575">
              <a:solidFill>
                <a:srgbClr val="F7095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A71F74-CB29-BC3D-8CF8-F669680D28D0}"/>
                </a:ext>
              </a:extLst>
            </p:cNvPr>
            <p:cNvCxnSpPr>
              <a:cxnSpLocks/>
            </p:cNvCxnSpPr>
            <p:nvPr/>
          </p:nvCxnSpPr>
          <p:spPr>
            <a:xfrm>
              <a:off x="320040" y="6537960"/>
              <a:ext cx="83667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93B15C-3915-51DF-F448-887781CF848F}"/>
                </a:ext>
              </a:extLst>
            </p:cNvPr>
            <p:cNvCxnSpPr>
              <a:cxnSpLocks/>
            </p:cNvCxnSpPr>
            <p:nvPr/>
          </p:nvCxnSpPr>
          <p:spPr>
            <a:xfrm>
              <a:off x="320040" y="3657600"/>
              <a:ext cx="0" cy="288036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5C7EFED6-E5A2-2CFE-25BC-409035BFF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399" y="644679"/>
            <a:ext cx="4876800" cy="4876800"/>
          </a:xfrm>
          <a:prstGeom prst="rect">
            <a:avLst/>
          </a:prstGeom>
        </p:spPr>
      </p:pic>
      <p:pic>
        <p:nvPicPr>
          <p:cNvPr id="6" name="Picture 5">
            <a:extLst>
              <a:ext uri="{FF2B5EF4-FFF2-40B4-BE49-F238E27FC236}">
                <a16:creationId xmlns:a16="http://schemas.microsoft.com/office/drawing/2014/main" id="{B13E2DBE-DDD7-5399-BFE3-B4977DAAB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3" y="5364481"/>
            <a:ext cx="2407459" cy="1462573"/>
          </a:xfrm>
          <a:prstGeom prst="rect">
            <a:avLst/>
          </a:prstGeom>
        </p:spPr>
      </p:pic>
      <p:sp>
        <p:nvSpPr>
          <p:cNvPr id="7" name="Content Placeholder 1">
            <a:extLst>
              <a:ext uri="{FF2B5EF4-FFF2-40B4-BE49-F238E27FC236}">
                <a16:creationId xmlns:a16="http://schemas.microsoft.com/office/drawing/2014/main" id="{CF1B1234-474E-6A88-FB81-D83EB57139DB}"/>
              </a:ext>
            </a:extLst>
          </p:cNvPr>
          <p:cNvSpPr txBox="1">
            <a:spLocks/>
          </p:cNvSpPr>
          <p:nvPr/>
        </p:nvSpPr>
        <p:spPr>
          <a:xfrm flipH="1">
            <a:off x="213360" y="291116"/>
            <a:ext cx="5164552" cy="590931"/>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3600" dirty="0">
                <a:solidFill>
                  <a:srgbClr val="F70953"/>
                </a:solidFill>
                <a:latin typeface="Eras Demi ITC" panose="020B0805030504020804" pitchFamily="34" charset="0"/>
              </a:rPr>
              <a:t>MONGO Db</a:t>
            </a:r>
          </a:p>
        </p:txBody>
      </p:sp>
    </p:spTree>
    <p:extLst>
      <p:ext uri="{BB962C8B-B14F-4D97-AF65-F5344CB8AC3E}">
        <p14:creationId xmlns:p14="http://schemas.microsoft.com/office/powerpoint/2010/main" val="40734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0"/>
                                        <p:tgtEl>
                                          <p:spTgt spid="5"/>
                                        </p:tgtEl>
                                      </p:cBhvr>
                                    </p:animEffect>
                                    <p:anim calcmode="lin" valueType="num">
                                      <p:cBhvr>
                                        <p:cTn id="8" dur="7000" fill="hold"/>
                                        <p:tgtEl>
                                          <p:spTgt spid="5"/>
                                        </p:tgtEl>
                                        <p:attrNameLst>
                                          <p:attrName>ppt_w</p:attrName>
                                        </p:attrNameLst>
                                      </p:cBhvr>
                                      <p:tavLst>
                                        <p:tav tm="0" fmla="#ppt_w*sin(2.5*pi*$)">
                                          <p:val>
                                            <p:fltVal val="0"/>
                                          </p:val>
                                        </p:tav>
                                        <p:tav tm="100000">
                                          <p:val>
                                            <p:fltVal val="1"/>
                                          </p:val>
                                        </p:tav>
                                      </p:tavLst>
                                    </p:anim>
                                    <p:anim calcmode="lin" valueType="num">
                                      <p:cBhvr>
                                        <p:cTn id="9" dur="7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F668BEF-AEAD-0509-9E0B-E99D43D26BB4}"/>
              </a:ext>
            </a:extLst>
          </p:cNvPr>
          <p:cNvGrpSpPr/>
          <p:nvPr/>
        </p:nvGrpSpPr>
        <p:grpSpPr>
          <a:xfrm rot="20951136">
            <a:off x="8371882" y="-1530335"/>
            <a:ext cx="5202861" cy="3471153"/>
            <a:chOff x="3677056" y="1429966"/>
            <a:chExt cx="5077838" cy="3471153"/>
          </a:xfrm>
        </p:grpSpPr>
        <p:sp>
          <p:nvSpPr>
            <p:cNvPr id="4" name="Rectangle: Rounded Corners 3">
              <a:extLst>
                <a:ext uri="{FF2B5EF4-FFF2-40B4-BE49-F238E27FC236}">
                  <a16:creationId xmlns:a16="http://schemas.microsoft.com/office/drawing/2014/main" id="{07D2175A-8817-D59D-78B1-755074B764DA}"/>
                </a:ext>
              </a:extLst>
            </p:cNvPr>
            <p:cNvSpPr/>
            <p:nvPr/>
          </p:nvSpPr>
          <p:spPr>
            <a:xfrm>
              <a:off x="4085618" y="1429966"/>
              <a:ext cx="4669276" cy="3015574"/>
            </a:xfrm>
            <a:prstGeom prst="roundRect">
              <a:avLst/>
            </a:prstGeom>
            <a:noFill/>
            <a:ln w="28575">
              <a:solidFill>
                <a:srgbClr val="F709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51B7AC79-6E8C-F2F1-5D8A-0C5DF7D439F9}"/>
                </a:ext>
              </a:extLst>
            </p:cNvPr>
            <p:cNvSpPr/>
            <p:nvPr/>
          </p:nvSpPr>
          <p:spPr>
            <a:xfrm>
              <a:off x="3981856" y="1582366"/>
              <a:ext cx="4669276" cy="30155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97C1860-D1B0-A92E-DFB6-4C1B72AF561E}"/>
                </a:ext>
              </a:extLst>
            </p:cNvPr>
            <p:cNvSpPr/>
            <p:nvPr/>
          </p:nvSpPr>
          <p:spPr>
            <a:xfrm>
              <a:off x="3829456" y="1734766"/>
              <a:ext cx="4669276" cy="301557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3ECC9EA-42FD-DDFB-A38A-645279C4B7F9}"/>
                </a:ext>
              </a:extLst>
            </p:cNvPr>
            <p:cNvSpPr/>
            <p:nvPr/>
          </p:nvSpPr>
          <p:spPr>
            <a:xfrm>
              <a:off x="3677056" y="1885545"/>
              <a:ext cx="4669276" cy="301557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27845F87-7A01-D26D-1F8F-5F65F2CF5B92}"/>
                  </a:ext>
                </a:extLst>
              </p14:cNvPr>
              <p14:cNvContentPartPr/>
              <p14:nvPr/>
            </p14:nvContentPartPr>
            <p14:xfrm>
              <a:off x="4114560" y="-2179680"/>
              <a:ext cx="360" cy="360"/>
            </p14:xfrm>
          </p:contentPart>
        </mc:Choice>
        <mc:Fallback xmlns="">
          <p:pic>
            <p:nvPicPr>
              <p:cNvPr id="10" name="Ink 9">
                <a:extLst>
                  <a:ext uri="{FF2B5EF4-FFF2-40B4-BE49-F238E27FC236}">
                    <a16:creationId xmlns:a16="http://schemas.microsoft.com/office/drawing/2014/main" id="{27845F87-7A01-D26D-1F8F-5F65F2CF5B92}"/>
                  </a:ext>
                </a:extLst>
              </p:cNvPr>
              <p:cNvPicPr/>
              <p:nvPr/>
            </p:nvPicPr>
            <p:blipFill>
              <a:blip r:embed="rId3"/>
              <a:stretch>
                <a:fillRect/>
              </a:stretch>
            </p:blipFill>
            <p:spPr>
              <a:xfrm>
                <a:off x="4105560" y="-2188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B197455-1037-6907-7528-75C06B86ADD9}"/>
                  </a:ext>
                </a:extLst>
              </p14:cNvPr>
              <p14:cNvContentPartPr/>
              <p14:nvPr/>
            </p14:nvContentPartPr>
            <p14:xfrm>
              <a:off x="5074680" y="-1905360"/>
              <a:ext cx="360" cy="360"/>
            </p14:xfrm>
          </p:contentPart>
        </mc:Choice>
        <mc:Fallback xmlns="">
          <p:pic>
            <p:nvPicPr>
              <p:cNvPr id="11" name="Ink 10">
                <a:extLst>
                  <a:ext uri="{FF2B5EF4-FFF2-40B4-BE49-F238E27FC236}">
                    <a16:creationId xmlns:a16="http://schemas.microsoft.com/office/drawing/2014/main" id="{5B197455-1037-6907-7528-75C06B86ADD9}"/>
                  </a:ext>
                </a:extLst>
              </p:cNvPr>
              <p:cNvPicPr/>
              <p:nvPr/>
            </p:nvPicPr>
            <p:blipFill>
              <a:blip r:embed="rId3"/>
              <a:stretch>
                <a:fillRect/>
              </a:stretch>
            </p:blipFill>
            <p:spPr>
              <a:xfrm>
                <a:off x="5065680" y="-1914360"/>
                <a:ext cx="18000" cy="18000"/>
              </a:xfrm>
              <a:prstGeom prst="rect">
                <a:avLst/>
              </a:prstGeom>
            </p:spPr>
          </p:pic>
        </mc:Fallback>
      </mc:AlternateContent>
      <p:grpSp>
        <p:nvGrpSpPr>
          <p:cNvPr id="12" name="Group 11">
            <a:extLst>
              <a:ext uri="{FF2B5EF4-FFF2-40B4-BE49-F238E27FC236}">
                <a16:creationId xmlns:a16="http://schemas.microsoft.com/office/drawing/2014/main" id="{143555EA-C6BC-E70F-B651-2B7BAE84D67E}"/>
              </a:ext>
            </a:extLst>
          </p:cNvPr>
          <p:cNvGrpSpPr/>
          <p:nvPr/>
        </p:nvGrpSpPr>
        <p:grpSpPr>
          <a:xfrm rot="20951136">
            <a:off x="-773136" y="4917183"/>
            <a:ext cx="5202861" cy="3471153"/>
            <a:chOff x="3677056" y="1429966"/>
            <a:chExt cx="5077838" cy="3471153"/>
          </a:xfrm>
        </p:grpSpPr>
        <p:sp>
          <p:nvSpPr>
            <p:cNvPr id="13" name="Rectangle: Rounded Corners 12">
              <a:extLst>
                <a:ext uri="{FF2B5EF4-FFF2-40B4-BE49-F238E27FC236}">
                  <a16:creationId xmlns:a16="http://schemas.microsoft.com/office/drawing/2014/main" id="{B97963B2-55BD-DBC0-46DA-3FFB161D1E75}"/>
                </a:ext>
              </a:extLst>
            </p:cNvPr>
            <p:cNvSpPr/>
            <p:nvPr/>
          </p:nvSpPr>
          <p:spPr>
            <a:xfrm>
              <a:off x="4085618" y="1429966"/>
              <a:ext cx="4669276" cy="3015574"/>
            </a:xfrm>
            <a:prstGeom prst="roundRect">
              <a:avLst/>
            </a:prstGeom>
            <a:noFill/>
            <a:ln w="28575">
              <a:solidFill>
                <a:srgbClr val="F709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D375E2E7-F78B-1E03-27D2-0A148F811884}"/>
                </a:ext>
              </a:extLst>
            </p:cNvPr>
            <p:cNvSpPr/>
            <p:nvPr/>
          </p:nvSpPr>
          <p:spPr>
            <a:xfrm>
              <a:off x="3981856" y="1582366"/>
              <a:ext cx="4669276" cy="30155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C430D766-7A9A-D690-AAF7-243628406437}"/>
                </a:ext>
              </a:extLst>
            </p:cNvPr>
            <p:cNvSpPr/>
            <p:nvPr/>
          </p:nvSpPr>
          <p:spPr>
            <a:xfrm>
              <a:off x="3829456" y="1734766"/>
              <a:ext cx="4669276" cy="301557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0C6E3CA0-6659-CC53-829C-2DC62D36C871}"/>
                </a:ext>
              </a:extLst>
            </p:cNvPr>
            <p:cNvSpPr/>
            <p:nvPr/>
          </p:nvSpPr>
          <p:spPr>
            <a:xfrm>
              <a:off x="3677056" y="1885545"/>
              <a:ext cx="4669276" cy="301557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DD33477D-D9E9-FAE6-9D7E-B293EA62C25E}"/>
              </a:ext>
            </a:extLst>
          </p:cNvPr>
          <p:cNvGrpSpPr/>
          <p:nvPr/>
        </p:nvGrpSpPr>
        <p:grpSpPr>
          <a:xfrm>
            <a:off x="4793052" y="2041705"/>
            <a:ext cx="7269480" cy="4663895"/>
            <a:chOff x="4815840" y="2041705"/>
            <a:chExt cx="7269480" cy="4663895"/>
          </a:xfrm>
        </p:grpSpPr>
        <p:cxnSp>
          <p:nvCxnSpPr>
            <p:cNvPr id="22" name="Straight Connector 21">
              <a:extLst>
                <a:ext uri="{FF2B5EF4-FFF2-40B4-BE49-F238E27FC236}">
                  <a16:creationId xmlns:a16="http://schemas.microsoft.com/office/drawing/2014/main" id="{0B066B8F-62A5-4F97-11C1-69AFEEE79996}"/>
                </a:ext>
              </a:extLst>
            </p:cNvPr>
            <p:cNvCxnSpPr/>
            <p:nvPr/>
          </p:nvCxnSpPr>
          <p:spPr>
            <a:xfrm>
              <a:off x="12039600" y="2041705"/>
              <a:ext cx="0" cy="4663895"/>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7969413A-F2CA-5179-3F3D-9FC11D7F1489}"/>
                </a:ext>
              </a:extLst>
            </p:cNvPr>
            <p:cNvCxnSpPr>
              <a:cxnSpLocks/>
            </p:cNvCxnSpPr>
            <p:nvPr/>
          </p:nvCxnSpPr>
          <p:spPr>
            <a:xfrm>
              <a:off x="4815840" y="6705600"/>
              <a:ext cx="7269480"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7" name="Group 26">
            <a:extLst>
              <a:ext uri="{FF2B5EF4-FFF2-40B4-BE49-F238E27FC236}">
                <a16:creationId xmlns:a16="http://schemas.microsoft.com/office/drawing/2014/main" id="{6ADA5635-ABFC-8FC9-0797-7EF82E672FCB}"/>
              </a:ext>
            </a:extLst>
          </p:cNvPr>
          <p:cNvGrpSpPr/>
          <p:nvPr/>
        </p:nvGrpSpPr>
        <p:grpSpPr>
          <a:xfrm rot="10800000">
            <a:off x="152399" y="152401"/>
            <a:ext cx="7269480" cy="4663895"/>
            <a:chOff x="4815840" y="2041705"/>
            <a:chExt cx="7269480" cy="4663895"/>
          </a:xfrm>
        </p:grpSpPr>
        <p:cxnSp>
          <p:nvCxnSpPr>
            <p:cNvPr id="28" name="Straight Connector 27">
              <a:extLst>
                <a:ext uri="{FF2B5EF4-FFF2-40B4-BE49-F238E27FC236}">
                  <a16:creationId xmlns:a16="http://schemas.microsoft.com/office/drawing/2014/main" id="{641D3896-422F-984E-A522-5A26FD3AF3C9}"/>
                </a:ext>
              </a:extLst>
            </p:cNvPr>
            <p:cNvCxnSpPr/>
            <p:nvPr/>
          </p:nvCxnSpPr>
          <p:spPr>
            <a:xfrm>
              <a:off x="12039600" y="2041705"/>
              <a:ext cx="0" cy="4663895"/>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01F5B1C2-A9D4-C7D7-E463-2D18F2FA059B}"/>
                </a:ext>
              </a:extLst>
            </p:cNvPr>
            <p:cNvCxnSpPr>
              <a:cxnSpLocks/>
            </p:cNvCxnSpPr>
            <p:nvPr/>
          </p:nvCxnSpPr>
          <p:spPr>
            <a:xfrm>
              <a:off x="4815840" y="6705600"/>
              <a:ext cx="7269480"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5B00FE16-0D08-2825-7CD7-72A585886EC5}"/>
              </a:ext>
            </a:extLst>
          </p:cNvPr>
          <p:cNvSpPr txBox="1"/>
          <p:nvPr/>
        </p:nvSpPr>
        <p:spPr>
          <a:xfrm>
            <a:off x="1269050" y="1743154"/>
            <a:ext cx="8853516" cy="2123658"/>
          </a:xfrm>
          <a:prstGeom prst="rect">
            <a:avLst/>
          </a:prstGeom>
          <a:noFill/>
        </p:spPr>
        <p:txBody>
          <a:bodyPr wrap="square" rtlCol="0">
            <a:spAutoFit/>
          </a:bodyPr>
          <a:lstStyle/>
          <a:p>
            <a:pPr algn="ctr"/>
            <a:r>
              <a:rPr lang="en-IN" sz="6600" spc="-150" dirty="0">
                <a:solidFill>
                  <a:srgbClr val="7030A0"/>
                </a:solidFill>
                <a:latin typeface="Comic Sans MS" panose="030F0702030302020204" pitchFamily="66" charset="0"/>
              </a:rPr>
              <a:t>Over View</a:t>
            </a:r>
          </a:p>
          <a:p>
            <a:pPr algn="ctr"/>
            <a:r>
              <a:rPr lang="en-IN" sz="6600" spc="-150" dirty="0">
                <a:solidFill>
                  <a:srgbClr val="7030A0"/>
                </a:solidFill>
                <a:latin typeface="Comic Sans MS" panose="030F0702030302020204" pitchFamily="66" charset="0"/>
              </a:rPr>
              <a:t>(About topic)</a:t>
            </a:r>
          </a:p>
        </p:txBody>
      </p:sp>
    </p:spTree>
    <p:extLst>
      <p:ext uri="{BB962C8B-B14F-4D97-AF65-F5344CB8AC3E}">
        <p14:creationId xmlns:p14="http://schemas.microsoft.com/office/powerpoint/2010/main" val="366565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F668BEF-AEAD-0509-9E0B-E99D43D26BB4}"/>
              </a:ext>
            </a:extLst>
          </p:cNvPr>
          <p:cNvGrpSpPr/>
          <p:nvPr/>
        </p:nvGrpSpPr>
        <p:grpSpPr>
          <a:xfrm rot="20951136">
            <a:off x="8371882" y="-1530335"/>
            <a:ext cx="5202861" cy="3471153"/>
            <a:chOff x="3677056" y="1429966"/>
            <a:chExt cx="5077838" cy="3471153"/>
          </a:xfrm>
        </p:grpSpPr>
        <p:sp>
          <p:nvSpPr>
            <p:cNvPr id="4" name="Rectangle: Rounded Corners 3">
              <a:extLst>
                <a:ext uri="{FF2B5EF4-FFF2-40B4-BE49-F238E27FC236}">
                  <a16:creationId xmlns:a16="http://schemas.microsoft.com/office/drawing/2014/main" id="{07D2175A-8817-D59D-78B1-755074B764DA}"/>
                </a:ext>
              </a:extLst>
            </p:cNvPr>
            <p:cNvSpPr/>
            <p:nvPr/>
          </p:nvSpPr>
          <p:spPr>
            <a:xfrm>
              <a:off x="4085618" y="1429966"/>
              <a:ext cx="4669276" cy="3015574"/>
            </a:xfrm>
            <a:prstGeom prst="roundRect">
              <a:avLst/>
            </a:prstGeom>
            <a:noFill/>
            <a:ln w="28575">
              <a:solidFill>
                <a:srgbClr val="F709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51B7AC79-6E8C-F2F1-5D8A-0C5DF7D439F9}"/>
                </a:ext>
              </a:extLst>
            </p:cNvPr>
            <p:cNvSpPr/>
            <p:nvPr/>
          </p:nvSpPr>
          <p:spPr>
            <a:xfrm>
              <a:off x="3981856" y="1582366"/>
              <a:ext cx="4669276" cy="30155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97C1860-D1B0-A92E-DFB6-4C1B72AF561E}"/>
                </a:ext>
              </a:extLst>
            </p:cNvPr>
            <p:cNvSpPr/>
            <p:nvPr/>
          </p:nvSpPr>
          <p:spPr>
            <a:xfrm>
              <a:off x="3829456" y="1734766"/>
              <a:ext cx="4669276" cy="301557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3ECC9EA-42FD-DDFB-A38A-645279C4B7F9}"/>
                </a:ext>
              </a:extLst>
            </p:cNvPr>
            <p:cNvSpPr/>
            <p:nvPr/>
          </p:nvSpPr>
          <p:spPr>
            <a:xfrm>
              <a:off x="3677056" y="1885545"/>
              <a:ext cx="4669276" cy="301557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27845F87-7A01-D26D-1F8F-5F65F2CF5B92}"/>
                  </a:ext>
                </a:extLst>
              </p14:cNvPr>
              <p14:cNvContentPartPr/>
              <p14:nvPr/>
            </p14:nvContentPartPr>
            <p14:xfrm>
              <a:off x="4114560" y="-2179680"/>
              <a:ext cx="360" cy="360"/>
            </p14:xfrm>
          </p:contentPart>
        </mc:Choice>
        <mc:Fallback xmlns="">
          <p:pic>
            <p:nvPicPr>
              <p:cNvPr id="10" name="Ink 9">
                <a:extLst>
                  <a:ext uri="{FF2B5EF4-FFF2-40B4-BE49-F238E27FC236}">
                    <a16:creationId xmlns:a16="http://schemas.microsoft.com/office/drawing/2014/main" id="{27845F87-7A01-D26D-1F8F-5F65F2CF5B92}"/>
                  </a:ext>
                </a:extLst>
              </p:cNvPr>
              <p:cNvPicPr/>
              <p:nvPr/>
            </p:nvPicPr>
            <p:blipFill>
              <a:blip r:embed="rId3"/>
              <a:stretch>
                <a:fillRect/>
              </a:stretch>
            </p:blipFill>
            <p:spPr>
              <a:xfrm>
                <a:off x="4105560" y="-2188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B197455-1037-6907-7528-75C06B86ADD9}"/>
                  </a:ext>
                </a:extLst>
              </p14:cNvPr>
              <p14:cNvContentPartPr/>
              <p14:nvPr/>
            </p14:nvContentPartPr>
            <p14:xfrm>
              <a:off x="5074680" y="-1905360"/>
              <a:ext cx="360" cy="360"/>
            </p14:xfrm>
          </p:contentPart>
        </mc:Choice>
        <mc:Fallback xmlns="">
          <p:pic>
            <p:nvPicPr>
              <p:cNvPr id="11" name="Ink 10">
                <a:extLst>
                  <a:ext uri="{FF2B5EF4-FFF2-40B4-BE49-F238E27FC236}">
                    <a16:creationId xmlns:a16="http://schemas.microsoft.com/office/drawing/2014/main" id="{5B197455-1037-6907-7528-75C06B86ADD9}"/>
                  </a:ext>
                </a:extLst>
              </p:cNvPr>
              <p:cNvPicPr/>
              <p:nvPr/>
            </p:nvPicPr>
            <p:blipFill>
              <a:blip r:embed="rId3"/>
              <a:stretch>
                <a:fillRect/>
              </a:stretch>
            </p:blipFill>
            <p:spPr>
              <a:xfrm>
                <a:off x="5065680" y="-1914360"/>
                <a:ext cx="18000" cy="18000"/>
              </a:xfrm>
              <a:prstGeom prst="rect">
                <a:avLst/>
              </a:prstGeom>
            </p:spPr>
          </p:pic>
        </mc:Fallback>
      </mc:AlternateContent>
      <p:grpSp>
        <p:nvGrpSpPr>
          <p:cNvPr id="12" name="Group 11">
            <a:extLst>
              <a:ext uri="{FF2B5EF4-FFF2-40B4-BE49-F238E27FC236}">
                <a16:creationId xmlns:a16="http://schemas.microsoft.com/office/drawing/2014/main" id="{143555EA-C6BC-E70F-B651-2B7BAE84D67E}"/>
              </a:ext>
            </a:extLst>
          </p:cNvPr>
          <p:cNvGrpSpPr/>
          <p:nvPr/>
        </p:nvGrpSpPr>
        <p:grpSpPr>
          <a:xfrm rot="20951136">
            <a:off x="-773136" y="4917183"/>
            <a:ext cx="5202861" cy="3471153"/>
            <a:chOff x="3677056" y="1429966"/>
            <a:chExt cx="5077838" cy="3471153"/>
          </a:xfrm>
        </p:grpSpPr>
        <p:sp>
          <p:nvSpPr>
            <p:cNvPr id="13" name="Rectangle: Rounded Corners 12">
              <a:extLst>
                <a:ext uri="{FF2B5EF4-FFF2-40B4-BE49-F238E27FC236}">
                  <a16:creationId xmlns:a16="http://schemas.microsoft.com/office/drawing/2014/main" id="{B97963B2-55BD-DBC0-46DA-3FFB161D1E75}"/>
                </a:ext>
              </a:extLst>
            </p:cNvPr>
            <p:cNvSpPr/>
            <p:nvPr/>
          </p:nvSpPr>
          <p:spPr>
            <a:xfrm>
              <a:off x="4085618" y="1429966"/>
              <a:ext cx="4669276" cy="3015574"/>
            </a:xfrm>
            <a:prstGeom prst="roundRect">
              <a:avLst/>
            </a:prstGeom>
            <a:noFill/>
            <a:ln w="28575">
              <a:solidFill>
                <a:srgbClr val="F7095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D375E2E7-F78B-1E03-27D2-0A148F811884}"/>
                </a:ext>
              </a:extLst>
            </p:cNvPr>
            <p:cNvSpPr/>
            <p:nvPr/>
          </p:nvSpPr>
          <p:spPr>
            <a:xfrm>
              <a:off x="3981856" y="1582366"/>
              <a:ext cx="4669276" cy="3015574"/>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C430D766-7A9A-D690-AAF7-243628406437}"/>
                </a:ext>
              </a:extLst>
            </p:cNvPr>
            <p:cNvSpPr/>
            <p:nvPr/>
          </p:nvSpPr>
          <p:spPr>
            <a:xfrm>
              <a:off x="3829456" y="1734766"/>
              <a:ext cx="4669276" cy="301557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0C6E3CA0-6659-CC53-829C-2DC62D36C871}"/>
                </a:ext>
              </a:extLst>
            </p:cNvPr>
            <p:cNvSpPr/>
            <p:nvPr/>
          </p:nvSpPr>
          <p:spPr>
            <a:xfrm>
              <a:off x="3677056" y="1885545"/>
              <a:ext cx="4669276" cy="301557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DD33477D-D9E9-FAE6-9D7E-B293EA62C25E}"/>
              </a:ext>
            </a:extLst>
          </p:cNvPr>
          <p:cNvGrpSpPr/>
          <p:nvPr/>
        </p:nvGrpSpPr>
        <p:grpSpPr>
          <a:xfrm>
            <a:off x="4793052" y="2041705"/>
            <a:ext cx="7269480" cy="4663895"/>
            <a:chOff x="4815840" y="2041705"/>
            <a:chExt cx="7269480" cy="4663895"/>
          </a:xfrm>
        </p:grpSpPr>
        <p:cxnSp>
          <p:nvCxnSpPr>
            <p:cNvPr id="22" name="Straight Connector 21">
              <a:extLst>
                <a:ext uri="{FF2B5EF4-FFF2-40B4-BE49-F238E27FC236}">
                  <a16:creationId xmlns:a16="http://schemas.microsoft.com/office/drawing/2014/main" id="{0B066B8F-62A5-4F97-11C1-69AFEEE79996}"/>
                </a:ext>
              </a:extLst>
            </p:cNvPr>
            <p:cNvCxnSpPr/>
            <p:nvPr/>
          </p:nvCxnSpPr>
          <p:spPr>
            <a:xfrm>
              <a:off x="12039600" y="2041705"/>
              <a:ext cx="0" cy="4663895"/>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7969413A-F2CA-5179-3F3D-9FC11D7F1489}"/>
                </a:ext>
              </a:extLst>
            </p:cNvPr>
            <p:cNvCxnSpPr>
              <a:cxnSpLocks/>
            </p:cNvCxnSpPr>
            <p:nvPr/>
          </p:nvCxnSpPr>
          <p:spPr>
            <a:xfrm>
              <a:off x="4815840" y="6705600"/>
              <a:ext cx="7269480"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7" name="Group 26">
            <a:extLst>
              <a:ext uri="{FF2B5EF4-FFF2-40B4-BE49-F238E27FC236}">
                <a16:creationId xmlns:a16="http://schemas.microsoft.com/office/drawing/2014/main" id="{6ADA5635-ABFC-8FC9-0797-7EF82E672FCB}"/>
              </a:ext>
            </a:extLst>
          </p:cNvPr>
          <p:cNvGrpSpPr/>
          <p:nvPr/>
        </p:nvGrpSpPr>
        <p:grpSpPr>
          <a:xfrm rot="10800000">
            <a:off x="152399" y="152401"/>
            <a:ext cx="7269480" cy="4663895"/>
            <a:chOff x="4815840" y="2041705"/>
            <a:chExt cx="7269480" cy="4663895"/>
          </a:xfrm>
        </p:grpSpPr>
        <p:cxnSp>
          <p:nvCxnSpPr>
            <p:cNvPr id="28" name="Straight Connector 27">
              <a:extLst>
                <a:ext uri="{FF2B5EF4-FFF2-40B4-BE49-F238E27FC236}">
                  <a16:creationId xmlns:a16="http://schemas.microsoft.com/office/drawing/2014/main" id="{641D3896-422F-984E-A522-5A26FD3AF3C9}"/>
                </a:ext>
              </a:extLst>
            </p:cNvPr>
            <p:cNvCxnSpPr/>
            <p:nvPr/>
          </p:nvCxnSpPr>
          <p:spPr>
            <a:xfrm>
              <a:off x="12039600" y="2041705"/>
              <a:ext cx="0" cy="4663895"/>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01F5B1C2-A9D4-C7D7-E463-2D18F2FA059B}"/>
                </a:ext>
              </a:extLst>
            </p:cNvPr>
            <p:cNvCxnSpPr>
              <a:cxnSpLocks/>
            </p:cNvCxnSpPr>
            <p:nvPr/>
          </p:nvCxnSpPr>
          <p:spPr>
            <a:xfrm>
              <a:off x="4815840" y="6705600"/>
              <a:ext cx="7269480" cy="0"/>
            </a:xfrm>
            <a:prstGeom prst="line">
              <a:avLst/>
            </a:prstGeom>
            <a:ln w="28575"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5B00FE16-0D08-2825-7CD7-72A585886EC5}"/>
              </a:ext>
            </a:extLst>
          </p:cNvPr>
          <p:cNvSpPr txBox="1"/>
          <p:nvPr/>
        </p:nvSpPr>
        <p:spPr>
          <a:xfrm>
            <a:off x="1269050" y="1743154"/>
            <a:ext cx="8853516" cy="2123658"/>
          </a:xfrm>
          <a:prstGeom prst="rect">
            <a:avLst/>
          </a:prstGeom>
          <a:noFill/>
        </p:spPr>
        <p:txBody>
          <a:bodyPr wrap="square" rtlCol="0">
            <a:spAutoFit/>
          </a:bodyPr>
          <a:lstStyle/>
          <a:p>
            <a:pPr algn="ctr"/>
            <a:r>
              <a:rPr lang="en-IN" sz="6600" spc="-150" dirty="0">
                <a:solidFill>
                  <a:srgbClr val="7030A0"/>
                </a:solidFill>
                <a:latin typeface="Comic Sans MS" panose="030F0702030302020204" pitchFamily="66" charset="0"/>
              </a:rPr>
              <a:t>Over View</a:t>
            </a:r>
          </a:p>
          <a:p>
            <a:pPr algn="ctr"/>
            <a:r>
              <a:rPr lang="en-IN" sz="6600" spc="-150" dirty="0">
                <a:solidFill>
                  <a:srgbClr val="7030A0"/>
                </a:solidFill>
                <a:latin typeface="Comic Sans MS" panose="030F0702030302020204" pitchFamily="66" charset="0"/>
              </a:rPr>
              <a:t>(About topic Project)</a:t>
            </a:r>
          </a:p>
        </p:txBody>
      </p:sp>
    </p:spTree>
    <p:extLst>
      <p:ext uri="{BB962C8B-B14F-4D97-AF65-F5344CB8AC3E}">
        <p14:creationId xmlns:p14="http://schemas.microsoft.com/office/powerpoint/2010/main" val="35193068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1909</TotalTime>
  <Words>706</Words>
  <Application>Microsoft Office PowerPoint</Application>
  <PresentationFormat>Widescreen</PresentationFormat>
  <Paragraphs>76</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Akzidenz Grotesk BQ Light</vt:lpstr>
      <vt:lpstr>Akzidenz Grotesk BQ Medium</vt:lpstr>
      <vt:lpstr>Arial</vt:lpstr>
      <vt:lpstr>Berlin Sans FB</vt:lpstr>
      <vt:lpstr>Comic Sans MS</vt:lpstr>
      <vt:lpstr>Eras Demi ITC</vt:lpstr>
      <vt:lpstr>Gill Sans MT</vt:lpstr>
      <vt:lpstr>inter-bold</vt:lpstr>
      <vt:lpstr>inter-regular</vt:lpstr>
      <vt:lpstr>Kristen ITC</vt:lpstr>
      <vt:lpstr>Open Sans</vt:lpstr>
      <vt:lpstr>Roboto</vt:lpstr>
      <vt:lpstr>urw-din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Sumit Walia</dc:creator>
  <cp:lastModifiedBy>Dhruv Garg</cp:lastModifiedBy>
  <cp:revision>60</cp:revision>
  <dcterms:created xsi:type="dcterms:W3CDTF">2022-10-12T16:43:25Z</dcterms:created>
  <dcterms:modified xsi:type="dcterms:W3CDTF">2023-02-13T18:20:14Z</dcterms:modified>
</cp:coreProperties>
</file>